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19"/>
  </p:notesMasterIdLst>
  <p:sldIdLst>
    <p:sldId id="256" r:id="rId2"/>
    <p:sldId id="275" r:id="rId3"/>
    <p:sldId id="276" r:id="rId4"/>
    <p:sldId id="258" r:id="rId5"/>
    <p:sldId id="260" r:id="rId6"/>
    <p:sldId id="259" r:id="rId7"/>
    <p:sldId id="269" r:id="rId8"/>
    <p:sldId id="273" r:id="rId9"/>
    <p:sldId id="274" r:id="rId10"/>
    <p:sldId id="261" r:id="rId11"/>
    <p:sldId id="264" r:id="rId12"/>
    <p:sldId id="263" r:id="rId13"/>
    <p:sldId id="265" r:id="rId14"/>
    <p:sldId id="267" r:id="rId15"/>
    <p:sldId id="268" r:id="rId16"/>
    <p:sldId id="277" r:id="rId17"/>
    <p:sldId id="27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4B2B12-745E-4D01-A966-1DCB412FF9CC}" v="37" dt="2021-04-08T03:54:48.5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78056" autoAdjust="0"/>
  </p:normalViewPr>
  <p:slideViewPr>
    <p:cSldViewPr>
      <p:cViewPr>
        <p:scale>
          <a:sx n="100" d="100"/>
          <a:sy n="100" d="100"/>
        </p:scale>
        <p:origin x="1188" y="42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ITYA KHARE - 70021118067" userId="850eed57-e694-4e94-a6dc-cc8faab293ca" providerId="ADAL" clId="{544B2B12-745E-4D01-A966-1DCB412FF9CC}"/>
    <pc:docChg chg="undo custSel addSld delSld modSld">
      <pc:chgData name="ADITYA KHARE - 70021118067" userId="850eed57-e694-4e94-a6dc-cc8faab293ca" providerId="ADAL" clId="{544B2B12-745E-4D01-A966-1DCB412FF9CC}" dt="2021-04-08T03:57:19.277" v="3039" actId="26606"/>
      <pc:docMkLst>
        <pc:docMk/>
      </pc:docMkLst>
      <pc:sldChg chg="modSp mod modNotesTx">
        <pc:chgData name="ADITYA KHARE - 70021118067" userId="850eed57-e694-4e94-a6dc-cc8faab293ca" providerId="ADAL" clId="{544B2B12-745E-4D01-A966-1DCB412FF9CC}" dt="2021-04-07T08:22:26.621" v="375" actId="20577"/>
        <pc:sldMkLst>
          <pc:docMk/>
          <pc:sldMk cId="0" sldId="256"/>
        </pc:sldMkLst>
        <pc:spChg chg="mod">
          <ac:chgData name="ADITYA KHARE - 70021118067" userId="850eed57-e694-4e94-a6dc-cc8faab293ca" providerId="ADAL" clId="{544B2B12-745E-4D01-A966-1DCB412FF9CC}" dt="2021-04-07T06:27:10.626" v="3" actId="20577"/>
          <ac:spMkLst>
            <pc:docMk/>
            <pc:sldMk cId="0" sldId="256"/>
            <ac:spMk id="3" creationId="{00000000-0000-0000-0000-000000000000}"/>
          </ac:spMkLst>
        </pc:spChg>
      </pc:sldChg>
      <pc:sldChg chg="modNotesTx">
        <pc:chgData name="ADITYA KHARE - 70021118067" userId="850eed57-e694-4e94-a6dc-cc8faab293ca" providerId="ADAL" clId="{544B2B12-745E-4D01-A966-1DCB412FF9CC}" dt="2021-04-07T08:27:36.788" v="994" actId="20577"/>
        <pc:sldMkLst>
          <pc:docMk/>
          <pc:sldMk cId="0" sldId="258"/>
        </pc:sldMkLst>
      </pc:sldChg>
      <pc:sldChg chg="modNotesTx">
        <pc:chgData name="ADITYA KHARE - 70021118067" userId="850eed57-e694-4e94-a6dc-cc8faab293ca" providerId="ADAL" clId="{544B2B12-745E-4D01-A966-1DCB412FF9CC}" dt="2021-04-07T08:34:27.068" v="1643" actId="20577"/>
        <pc:sldMkLst>
          <pc:docMk/>
          <pc:sldMk cId="0" sldId="259"/>
        </pc:sldMkLst>
      </pc:sldChg>
      <pc:sldChg chg="modNotesTx">
        <pc:chgData name="ADITYA KHARE - 70021118067" userId="850eed57-e694-4e94-a6dc-cc8faab293ca" providerId="ADAL" clId="{544B2B12-745E-4D01-A966-1DCB412FF9CC}" dt="2021-04-07T08:34:14.836" v="1618" actId="20577"/>
        <pc:sldMkLst>
          <pc:docMk/>
          <pc:sldMk cId="0" sldId="269"/>
        </pc:sldMkLst>
      </pc:sldChg>
      <pc:sldChg chg="addSp delSp modSp add del mod setBg">
        <pc:chgData name="ADITYA KHARE - 70021118067" userId="850eed57-e694-4e94-a6dc-cc8faab293ca" providerId="ADAL" clId="{544B2B12-745E-4D01-A966-1DCB412FF9CC}" dt="2021-04-08T03:57:19.277" v="3039" actId="26606"/>
        <pc:sldMkLst>
          <pc:docMk/>
          <pc:sldMk cId="632307069" sldId="272"/>
        </pc:sldMkLst>
        <pc:spChg chg="mod">
          <ac:chgData name="ADITYA KHARE - 70021118067" userId="850eed57-e694-4e94-a6dc-cc8faab293ca" providerId="ADAL" clId="{544B2B12-745E-4D01-A966-1DCB412FF9CC}" dt="2021-04-08T03:57:19.277" v="3039" actId="26606"/>
          <ac:spMkLst>
            <pc:docMk/>
            <pc:sldMk cId="632307069" sldId="272"/>
            <ac:spMk id="2" creationId="{6D994619-D806-4298-A865-CE67E19556C6}"/>
          </ac:spMkLst>
        </pc:spChg>
        <pc:spChg chg="del">
          <ac:chgData name="ADITYA KHARE - 70021118067" userId="850eed57-e694-4e94-a6dc-cc8faab293ca" providerId="ADAL" clId="{544B2B12-745E-4D01-A966-1DCB412FF9CC}" dt="2021-04-08T03:57:19.277" v="3039" actId="26606"/>
          <ac:spMkLst>
            <pc:docMk/>
            <pc:sldMk cId="632307069" sldId="272"/>
            <ac:spMk id="53" creationId="{7A00717A-7D3C-456B-A779-9D0638878237}"/>
          </ac:spMkLst>
        </pc:spChg>
        <pc:spChg chg="del">
          <ac:chgData name="ADITYA KHARE - 70021118067" userId="850eed57-e694-4e94-a6dc-cc8faab293ca" providerId="ADAL" clId="{544B2B12-745E-4D01-A966-1DCB412FF9CC}" dt="2021-04-08T03:57:19.277" v="3039" actId="26606"/>
          <ac:spMkLst>
            <pc:docMk/>
            <pc:sldMk cId="632307069" sldId="272"/>
            <ac:spMk id="56" creationId="{546E6246-28E6-4A2D-B924-24539B8C6CB4}"/>
          </ac:spMkLst>
        </pc:spChg>
        <pc:spChg chg="add">
          <ac:chgData name="ADITYA KHARE - 70021118067" userId="850eed57-e694-4e94-a6dc-cc8faab293ca" providerId="ADAL" clId="{544B2B12-745E-4D01-A966-1DCB412FF9CC}" dt="2021-04-08T03:57:19.277" v="3039" actId="26606"/>
          <ac:spMkLst>
            <pc:docMk/>
            <pc:sldMk cId="632307069" sldId="272"/>
            <ac:spMk id="66" creationId="{7A00717A-7D3C-456B-A779-9D0638878237}"/>
          </ac:spMkLst>
        </pc:spChg>
        <pc:spChg chg="add">
          <ac:chgData name="ADITYA KHARE - 70021118067" userId="850eed57-e694-4e94-a6dc-cc8faab293ca" providerId="ADAL" clId="{544B2B12-745E-4D01-A966-1DCB412FF9CC}" dt="2021-04-08T03:57:19.277" v="3039" actId="26606"/>
          <ac:spMkLst>
            <pc:docMk/>
            <pc:sldMk cId="632307069" sldId="272"/>
            <ac:spMk id="72" creationId="{546E6246-28E6-4A2D-B924-24539B8C6CB4}"/>
          </ac:spMkLst>
        </pc:spChg>
        <pc:spChg chg="add">
          <ac:chgData name="ADITYA KHARE - 70021118067" userId="850eed57-e694-4e94-a6dc-cc8faab293ca" providerId="ADAL" clId="{544B2B12-745E-4D01-A966-1DCB412FF9CC}" dt="2021-04-08T03:57:19.277" v="3039" actId="26606"/>
          <ac:spMkLst>
            <pc:docMk/>
            <pc:sldMk cId="632307069" sldId="272"/>
            <ac:spMk id="74" creationId="{DDCA251B-4F28-43A9-A5FD-47101E24C81F}"/>
          </ac:spMkLst>
        </pc:spChg>
        <pc:spChg chg="add">
          <ac:chgData name="ADITYA KHARE - 70021118067" userId="850eed57-e694-4e94-a6dc-cc8faab293ca" providerId="ADAL" clId="{544B2B12-745E-4D01-A966-1DCB412FF9CC}" dt="2021-04-08T03:57:19.277" v="3039" actId="26606"/>
          <ac:spMkLst>
            <pc:docMk/>
            <pc:sldMk cId="632307069" sldId="272"/>
            <ac:spMk id="76" creationId="{27B3E067-68A1-4E6F-8B2A-DF0DC2803F92}"/>
          </ac:spMkLst>
        </pc:spChg>
        <pc:spChg chg="add">
          <ac:chgData name="ADITYA KHARE - 70021118067" userId="850eed57-e694-4e94-a6dc-cc8faab293ca" providerId="ADAL" clId="{544B2B12-745E-4D01-A966-1DCB412FF9CC}" dt="2021-04-08T03:57:19.277" v="3039" actId="26606"/>
          <ac:spMkLst>
            <pc:docMk/>
            <pc:sldMk cId="632307069" sldId="272"/>
            <ac:spMk id="78" creationId="{148F0EEF-7B63-4EC4-96D4-6AFBF46B1A58}"/>
          </ac:spMkLst>
        </pc:spChg>
        <pc:spChg chg="add">
          <ac:chgData name="ADITYA KHARE - 70021118067" userId="850eed57-e694-4e94-a6dc-cc8faab293ca" providerId="ADAL" clId="{544B2B12-745E-4D01-A966-1DCB412FF9CC}" dt="2021-04-08T03:57:19.277" v="3039" actId="26606"/>
          <ac:spMkLst>
            <pc:docMk/>
            <pc:sldMk cId="632307069" sldId="272"/>
            <ac:spMk id="80" creationId="{4FB5E673-6D85-4457-A048-FD09048DCECA}"/>
          </ac:spMkLst>
        </pc:spChg>
        <pc:picChg chg="del">
          <ac:chgData name="ADITYA KHARE - 70021118067" userId="850eed57-e694-4e94-a6dc-cc8faab293ca" providerId="ADAL" clId="{544B2B12-745E-4D01-A966-1DCB412FF9CC}" dt="2021-04-08T03:57:19.277" v="3039" actId="26606"/>
          <ac:picMkLst>
            <pc:docMk/>
            <pc:sldMk cId="632307069" sldId="272"/>
            <ac:picMk id="51" creationId="{73B88195-8D9E-4359-A86C-9456C469F7CC}"/>
          </ac:picMkLst>
        </pc:picChg>
        <pc:picChg chg="del">
          <ac:chgData name="ADITYA KHARE - 70021118067" userId="850eed57-e694-4e94-a6dc-cc8faab293ca" providerId="ADAL" clId="{544B2B12-745E-4D01-A966-1DCB412FF9CC}" dt="2021-04-08T03:57:19.277" v="3039" actId="26606"/>
          <ac:picMkLst>
            <pc:docMk/>
            <pc:sldMk cId="632307069" sldId="272"/>
            <ac:picMk id="52" creationId="{03EC48BD-A960-4717-BC76-7E4C9822503D}"/>
          </ac:picMkLst>
        </pc:picChg>
        <pc:picChg chg="del">
          <ac:chgData name="ADITYA KHARE - 70021118067" userId="850eed57-e694-4e94-a6dc-cc8faab293ca" providerId="ADAL" clId="{544B2B12-745E-4D01-A966-1DCB412FF9CC}" dt="2021-04-08T03:57:19.277" v="3039" actId="26606"/>
          <ac:picMkLst>
            <pc:docMk/>
            <pc:sldMk cId="632307069" sldId="272"/>
            <ac:picMk id="54" creationId="{EEB0E133-CF2F-4AD3-ACA6-03E91BB6033D}"/>
          </ac:picMkLst>
        </pc:picChg>
        <pc:picChg chg="del">
          <ac:chgData name="ADITYA KHARE - 70021118067" userId="850eed57-e694-4e94-a6dc-cc8faab293ca" providerId="ADAL" clId="{544B2B12-745E-4D01-A966-1DCB412FF9CC}" dt="2021-04-08T03:57:19.277" v="3039" actId="26606"/>
          <ac:picMkLst>
            <pc:docMk/>
            <pc:sldMk cId="632307069" sldId="272"/>
            <ac:picMk id="55" creationId="{6CD94893-A2D1-401B-A469-D34E425DCE3D}"/>
          </ac:picMkLst>
        </pc:picChg>
        <pc:picChg chg="add">
          <ac:chgData name="ADITYA KHARE - 70021118067" userId="850eed57-e694-4e94-a6dc-cc8faab293ca" providerId="ADAL" clId="{544B2B12-745E-4D01-A966-1DCB412FF9CC}" dt="2021-04-08T03:57:19.277" v="3039" actId="26606"/>
          <ac:picMkLst>
            <pc:docMk/>
            <pc:sldMk cId="632307069" sldId="272"/>
            <ac:picMk id="62" creationId="{73B88195-8D9E-4359-A86C-9456C469F7CC}"/>
          </ac:picMkLst>
        </pc:picChg>
        <pc:picChg chg="add">
          <ac:chgData name="ADITYA KHARE - 70021118067" userId="850eed57-e694-4e94-a6dc-cc8faab293ca" providerId="ADAL" clId="{544B2B12-745E-4D01-A966-1DCB412FF9CC}" dt="2021-04-08T03:57:19.277" v="3039" actId="26606"/>
          <ac:picMkLst>
            <pc:docMk/>
            <pc:sldMk cId="632307069" sldId="272"/>
            <ac:picMk id="64" creationId="{03EC48BD-A960-4717-BC76-7E4C9822503D}"/>
          </ac:picMkLst>
        </pc:picChg>
        <pc:picChg chg="add">
          <ac:chgData name="ADITYA KHARE - 70021118067" userId="850eed57-e694-4e94-a6dc-cc8faab293ca" providerId="ADAL" clId="{544B2B12-745E-4D01-A966-1DCB412FF9CC}" dt="2021-04-08T03:57:19.277" v="3039" actId="26606"/>
          <ac:picMkLst>
            <pc:docMk/>
            <pc:sldMk cId="632307069" sldId="272"/>
            <ac:picMk id="68" creationId="{EEB0E133-CF2F-4AD3-ACA6-03E91BB6033D}"/>
          </ac:picMkLst>
        </pc:picChg>
        <pc:picChg chg="add">
          <ac:chgData name="ADITYA KHARE - 70021118067" userId="850eed57-e694-4e94-a6dc-cc8faab293ca" providerId="ADAL" clId="{544B2B12-745E-4D01-A966-1DCB412FF9CC}" dt="2021-04-08T03:57:19.277" v="3039" actId="26606"/>
          <ac:picMkLst>
            <pc:docMk/>
            <pc:sldMk cId="632307069" sldId="272"/>
            <ac:picMk id="70" creationId="{6CD94893-A2D1-401B-A469-D34E425DCE3D}"/>
          </ac:picMkLst>
        </pc:picChg>
        <pc:cxnChg chg="del">
          <ac:chgData name="ADITYA KHARE - 70021118067" userId="850eed57-e694-4e94-a6dc-cc8faab293ca" providerId="ADAL" clId="{544B2B12-745E-4D01-A966-1DCB412FF9CC}" dt="2021-04-08T03:57:19.277" v="3039" actId="26606"/>
          <ac:cxnSpMkLst>
            <pc:docMk/>
            <pc:sldMk cId="632307069" sldId="272"/>
            <ac:cxnSpMk id="57" creationId="{179C4C8E-197B-4679-AE96-B5147F971C90}"/>
          </ac:cxnSpMkLst>
        </pc:cxnChg>
      </pc:sldChg>
      <pc:sldChg chg="addSp delSp modSp new mod modTransition setBg">
        <pc:chgData name="ADITYA KHARE - 70021118067" userId="850eed57-e694-4e94-a6dc-cc8faab293ca" providerId="ADAL" clId="{544B2B12-745E-4D01-A966-1DCB412FF9CC}" dt="2021-04-08T03:52:51.437" v="3007"/>
        <pc:sldMkLst>
          <pc:docMk/>
          <pc:sldMk cId="3611128117" sldId="275"/>
        </pc:sldMkLst>
        <pc:spChg chg="mod">
          <ac:chgData name="ADITYA KHARE - 70021118067" userId="850eed57-e694-4e94-a6dc-cc8faab293ca" providerId="ADAL" clId="{544B2B12-745E-4D01-A966-1DCB412FF9CC}" dt="2021-04-08T03:30:49.602" v="2273" actId="14100"/>
          <ac:spMkLst>
            <pc:docMk/>
            <pc:sldMk cId="3611128117" sldId="275"/>
            <ac:spMk id="2" creationId="{CAEC0F45-0673-4A7A-BF9F-8F3689479CCA}"/>
          </ac:spMkLst>
        </pc:spChg>
        <pc:spChg chg="mod">
          <ac:chgData name="ADITYA KHARE - 70021118067" userId="850eed57-e694-4e94-a6dc-cc8faab293ca" providerId="ADAL" clId="{544B2B12-745E-4D01-A966-1DCB412FF9CC}" dt="2021-04-08T03:52:51.437" v="3007"/>
          <ac:spMkLst>
            <pc:docMk/>
            <pc:sldMk cId="3611128117" sldId="275"/>
            <ac:spMk id="3" creationId="{C58DDBB4-24CC-4CE7-AEF6-592580861CB6}"/>
          </ac:spMkLst>
        </pc:spChg>
        <pc:spChg chg="add del">
          <ac:chgData name="ADITYA KHARE - 70021118067" userId="850eed57-e694-4e94-a6dc-cc8faab293ca" providerId="ADAL" clId="{544B2B12-745E-4D01-A966-1DCB412FF9CC}" dt="2021-04-08T03:30:41.781" v="2270" actId="26606"/>
          <ac:spMkLst>
            <pc:docMk/>
            <pc:sldMk cId="3611128117" sldId="275"/>
            <ac:spMk id="9" creationId="{0D187C4E-14B9-4504-B200-5127823FA78C}"/>
          </ac:spMkLst>
        </pc:spChg>
        <pc:spChg chg="add">
          <ac:chgData name="ADITYA KHARE - 70021118067" userId="850eed57-e694-4e94-a6dc-cc8faab293ca" providerId="ADAL" clId="{544B2B12-745E-4D01-A966-1DCB412FF9CC}" dt="2021-04-08T03:30:41.822" v="2271" actId="26606"/>
          <ac:spMkLst>
            <pc:docMk/>
            <pc:sldMk cId="3611128117" sldId="275"/>
            <ac:spMk id="12" creationId="{1F6D1B57-10C5-4A11-968D-5EF04F324D63}"/>
          </ac:spMkLst>
        </pc:spChg>
        <pc:picChg chg="add del">
          <ac:chgData name="ADITYA KHARE - 70021118067" userId="850eed57-e694-4e94-a6dc-cc8faab293ca" providerId="ADAL" clId="{544B2B12-745E-4D01-A966-1DCB412FF9CC}" dt="2021-04-08T03:30:41.781" v="2270" actId="26606"/>
          <ac:picMkLst>
            <pc:docMk/>
            <pc:sldMk cId="3611128117" sldId="275"/>
            <ac:picMk id="5" creationId="{D7ED314C-9F63-43F9-A0AC-484F1432FAF2}"/>
          </ac:picMkLst>
        </pc:picChg>
        <pc:picChg chg="add">
          <ac:chgData name="ADITYA KHARE - 70021118067" userId="850eed57-e694-4e94-a6dc-cc8faab293ca" providerId="ADAL" clId="{544B2B12-745E-4D01-A966-1DCB412FF9CC}" dt="2021-04-08T03:30:41.822" v="2271" actId="26606"/>
          <ac:picMkLst>
            <pc:docMk/>
            <pc:sldMk cId="3611128117" sldId="275"/>
            <ac:picMk id="11" creationId="{67D1250B-E078-47C1-B549-D8B41DB15655}"/>
          </ac:picMkLst>
        </pc:picChg>
      </pc:sldChg>
      <pc:sldChg chg="addSp delSp modSp new del mod setBg addAnim setClrOvrMap">
        <pc:chgData name="ADITYA KHARE - 70021118067" userId="850eed57-e694-4e94-a6dc-cc8faab293ca" providerId="ADAL" clId="{544B2B12-745E-4D01-A966-1DCB412FF9CC}" dt="2021-04-08T03:23:09.331" v="1913" actId="2696"/>
        <pc:sldMkLst>
          <pc:docMk/>
          <pc:sldMk cId="3919621252" sldId="275"/>
        </pc:sldMkLst>
        <pc:spChg chg="mod">
          <ac:chgData name="ADITYA KHARE - 70021118067" userId="850eed57-e694-4e94-a6dc-cc8faab293ca" providerId="ADAL" clId="{544B2B12-745E-4D01-A966-1DCB412FF9CC}" dt="2021-04-08T03:22:59.121" v="1906" actId="14100"/>
          <ac:spMkLst>
            <pc:docMk/>
            <pc:sldMk cId="3919621252" sldId="275"/>
            <ac:spMk id="2" creationId="{5E68D7D6-716D-40E2-93F8-5692BAF4EC3D}"/>
          </ac:spMkLst>
        </pc:spChg>
        <pc:spChg chg="mod">
          <ac:chgData name="ADITYA KHARE - 70021118067" userId="850eed57-e694-4e94-a6dc-cc8faab293ca" providerId="ADAL" clId="{544B2B12-745E-4D01-A966-1DCB412FF9CC}" dt="2021-04-08T03:23:00.586" v="1912" actId="20577"/>
          <ac:spMkLst>
            <pc:docMk/>
            <pc:sldMk cId="3919621252" sldId="275"/>
            <ac:spMk id="3" creationId="{0460EDDD-0A3B-4221-ADF1-9B8ED2852205}"/>
          </ac:spMkLst>
        </pc:spChg>
        <pc:spChg chg="add del">
          <ac:chgData name="ADITYA KHARE - 70021118067" userId="850eed57-e694-4e94-a6dc-cc8faab293ca" providerId="ADAL" clId="{544B2B12-745E-4D01-A966-1DCB412FF9CC}" dt="2021-04-08T03:19:19.979" v="1663" actId="26606"/>
          <ac:spMkLst>
            <pc:docMk/>
            <pc:sldMk cId="3919621252" sldId="275"/>
            <ac:spMk id="8" creationId="{052BEFF1-896C-45B1-B02C-96A6A1BC389A}"/>
          </ac:spMkLst>
        </pc:spChg>
        <pc:spChg chg="add del">
          <ac:chgData name="ADITYA KHARE - 70021118067" userId="850eed57-e694-4e94-a6dc-cc8faab293ca" providerId="ADAL" clId="{544B2B12-745E-4D01-A966-1DCB412FF9CC}" dt="2021-04-08T03:19:19.979" v="1663" actId="26606"/>
          <ac:spMkLst>
            <pc:docMk/>
            <pc:sldMk cId="3919621252" sldId="275"/>
            <ac:spMk id="10" creationId="{BB237A14-61B1-4C00-A670-5D8D68A8668E}"/>
          </ac:spMkLst>
        </pc:spChg>
        <pc:spChg chg="add del">
          <ac:chgData name="ADITYA KHARE - 70021118067" userId="850eed57-e694-4e94-a6dc-cc8faab293ca" providerId="ADAL" clId="{544B2B12-745E-4D01-A966-1DCB412FF9CC}" dt="2021-04-08T03:19:19.979" v="1663" actId="26606"/>
          <ac:spMkLst>
            <pc:docMk/>
            <pc:sldMk cId="3919621252" sldId="275"/>
            <ac:spMk id="12" creationId="{8598F259-6F54-47A3-8D13-1603D786A328}"/>
          </ac:spMkLst>
        </pc:spChg>
        <pc:spChg chg="add del">
          <ac:chgData name="ADITYA KHARE - 70021118067" userId="850eed57-e694-4e94-a6dc-cc8faab293ca" providerId="ADAL" clId="{544B2B12-745E-4D01-A966-1DCB412FF9CC}" dt="2021-04-08T03:19:19.979" v="1663" actId="26606"/>
          <ac:spMkLst>
            <pc:docMk/>
            <pc:sldMk cId="3919621252" sldId="275"/>
            <ac:spMk id="14" creationId="{0BA768A8-4FED-4ED8-9E46-6BE72188ECD2}"/>
          </ac:spMkLst>
        </pc:spChg>
        <pc:spChg chg="add del">
          <ac:chgData name="ADITYA KHARE - 70021118067" userId="850eed57-e694-4e94-a6dc-cc8faab293ca" providerId="ADAL" clId="{544B2B12-745E-4D01-A966-1DCB412FF9CC}" dt="2021-04-08T03:19:16.549" v="1660" actId="26606"/>
          <ac:spMkLst>
            <pc:docMk/>
            <pc:sldMk cId="3919621252" sldId="275"/>
            <ac:spMk id="19" creationId="{74CD14DB-BB81-479F-A1FC-1C75640E9F84}"/>
          </ac:spMkLst>
        </pc:spChg>
        <pc:spChg chg="add del">
          <ac:chgData name="ADITYA KHARE - 70021118067" userId="850eed57-e694-4e94-a6dc-cc8faab293ca" providerId="ADAL" clId="{544B2B12-745E-4D01-A966-1DCB412FF9CC}" dt="2021-04-08T03:19:16.549" v="1660" actId="26606"/>
          <ac:spMkLst>
            <pc:docMk/>
            <pc:sldMk cId="3919621252" sldId="275"/>
            <ac:spMk id="21" creationId="{C943A91B-7CA7-4592-A975-73B1BF8C4C74}"/>
          </ac:spMkLst>
        </pc:spChg>
        <pc:spChg chg="add del">
          <ac:chgData name="ADITYA KHARE - 70021118067" userId="850eed57-e694-4e94-a6dc-cc8faab293ca" providerId="ADAL" clId="{544B2B12-745E-4D01-A966-1DCB412FF9CC}" dt="2021-04-08T03:19:16.549" v="1660" actId="26606"/>
          <ac:spMkLst>
            <pc:docMk/>
            <pc:sldMk cId="3919621252" sldId="275"/>
            <ac:spMk id="23" creationId="{EC471314-E46A-414B-8D91-74880E84F187}"/>
          </ac:spMkLst>
        </pc:spChg>
        <pc:spChg chg="add del">
          <ac:chgData name="ADITYA KHARE - 70021118067" userId="850eed57-e694-4e94-a6dc-cc8faab293ca" providerId="ADAL" clId="{544B2B12-745E-4D01-A966-1DCB412FF9CC}" dt="2021-04-08T03:19:16.549" v="1660" actId="26606"/>
          <ac:spMkLst>
            <pc:docMk/>
            <pc:sldMk cId="3919621252" sldId="275"/>
            <ac:spMk id="25" creationId="{6A681326-1C9D-44A3-A627-3871BDAE4127}"/>
          </ac:spMkLst>
        </pc:spChg>
        <pc:spChg chg="add del">
          <ac:chgData name="ADITYA KHARE - 70021118067" userId="850eed57-e694-4e94-a6dc-cc8faab293ca" providerId="ADAL" clId="{544B2B12-745E-4D01-A966-1DCB412FF9CC}" dt="2021-04-08T03:19:19.972" v="1662" actId="26606"/>
          <ac:spMkLst>
            <pc:docMk/>
            <pc:sldMk cId="3919621252" sldId="275"/>
            <ac:spMk id="27" creationId="{74CD14DB-BB81-479F-A1FC-1C75640E9F84}"/>
          </ac:spMkLst>
        </pc:spChg>
        <pc:spChg chg="add del">
          <ac:chgData name="ADITYA KHARE - 70021118067" userId="850eed57-e694-4e94-a6dc-cc8faab293ca" providerId="ADAL" clId="{544B2B12-745E-4D01-A966-1DCB412FF9CC}" dt="2021-04-08T03:19:19.972" v="1662" actId="26606"/>
          <ac:spMkLst>
            <pc:docMk/>
            <pc:sldMk cId="3919621252" sldId="275"/>
            <ac:spMk id="28" creationId="{C943A91B-7CA7-4592-A975-73B1BF8C4C74}"/>
          </ac:spMkLst>
        </pc:spChg>
        <pc:spChg chg="add del">
          <ac:chgData name="ADITYA KHARE - 70021118067" userId="850eed57-e694-4e94-a6dc-cc8faab293ca" providerId="ADAL" clId="{544B2B12-745E-4D01-A966-1DCB412FF9CC}" dt="2021-04-08T03:19:19.972" v="1662" actId="26606"/>
          <ac:spMkLst>
            <pc:docMk/>
            <pc:sldMk cId="3919621252" sldId="275"/>
            <ac:spMk id="29" creationId="{EC471314-E46A-414B-8D91-74880E84F187}"/>
          </ac:spMkLst>
        </pc:spChg>
        <pc:spChg chg="add del">
          <ac:chgData name="ADITYA KHARE - 70021118067" userId="850eed57-e694-4e94-a6dc-cc8faab293ca" providerId="ADAL" clId="{544B2B12-745E-4D01-A966-1DCB412FF9CC}" dt="2021-04-08T03:19:19.972" v="1662" actId="26606"/>
          <ac:spMkLst>
            <pc:docMk/>
            <pc:sldMk cId="3919621252" sldId="275"/>
            <ac:spMk id="30" creationId="{6A681326-1C9D-44A3-A627-3871BDAE4127}"/>
          </ac:spMkLst>
        </pc:spChg>
        <pc:spChg chg="add del">
          <ac:chgData name="ADITYA KHARE - 70021118067" userId="850eed57-e694-4e94-a6dc-cc8faab293ca" providerId="ADAL" clId="{544B2B12-745E-4D01-A966-1DCB412FF9CC}" dt="2021-04-08T03:20:20.787" v="1761" actId="26606"/>
          <ac:spMkLst>
            <pc:docMk/>
            <pc:sldMk cId="3919621252" sldId="275"/>
            <ac:spMk id="32" creationId="{74CD14DB-BB81-479F-A1FC-1C75640E9F84}"/>
          </ac:spMkLst>
        </pc:spChg>
        <pc:spChg chg="add del">
          <ac:chgData name="ADITYA KHARE - 70021118067" userId="850eed57-e694-4e94-a6dc-cc8faab293ca" providerId="ADAL" clId="{544B2B12-745E-4D01-A966-1DCB412FF9CC}" dt="2021-04-08T03:20:20.787" v="1761" actId="26606"/>
          <ac:spMkLst>
            <pc:docMk/>
            <pc:sldMk cId="3919621252" sldId="275"/>
            <ac:spMk id="33" creationId="{C943A91B-7CA7-4592-A975-73B1BF8C4C74}"/>
          </ac:spMkLst>
        </pc:spChg>
        <pc:spChg chg="add del">
          <ac:chgData name="ADITYA KHARE - 70021118067" userId="850eed57-e694-4e94-a6dc-cc8faab293ca" providerId="ADAL" clId="{544B2B12-745E-4D01-A966-1DCB412FF9CC}" dt="2021-04-08T03:20:20.787" v="1761" actId="26606"/>
          <ac:spMkLst>
            <pc:docMk/>
            <pc:sldMk cId="3919621252" sldId="275"/>
            <ac:spMk id="34" creationId="{EC471314-E46A-414B-8D91-74880E84F187}"/>
          </ac:spMkLst>
        </pc:spChg>
        <pc:spChg chg="add del">
          <ac:chgData name="ADITYA KHARE - 70021118067" userId="850eed57-e694-4e94-a6dc-cc8faab293ca" providerId="ADAL" clId="{544B2B12-745E-4D01-A966-1DCB412FF9CC}" dt="2021-04-08T03:20:20.787" v="1761" actId="26606"/>
          <ac:spMkLst>
            <pc:docMk/>
            <pc:sldMk cId="3919621252" sldId="275"/>
            <ac:spMk id="35" creationId="{6A681326-1C9D-44A3-A627-3871BDAE4127}"/>
          </ac:spMkLst>
        </pc:spChg>
        <pc:spChg chg="add">
          <ac:chgData name="ADITYA KHARE - 70021118067" userId="850eed57-e694-4e94-a6dc-cc8faab293ca" providerId="ADAL" clId="{544B2B12-745E-4D01-A966-1DCB412FF9CC}" dt="2021-04-08T03:20:20.787" v="1761" actId="26606"/>
          <ac:spMkLst>
            <pc:docMk/>
            <pc:sldMk cId="3919621252" sldId="275"/>
            <ac:spMk id="45" creationId="{FE5ECD52-6A23-4FF4-8C32-7B5DE9973ADA}"/>
          </ac:spMkLst>
        </pc:spChg>
        <pc:spChg chg="add">
          <ac:chgData name="ADITYA KHARE - 70021118067" userId="850eed57-e694-4e94-a6dc-cc8faab293ca" providerId="ADAL" clId="{544B2B12-745E-4D01-A966-1DCB412FF9CC}" dt="2021-04-08T03:20:20.787" v="1761" actId="26606"/>
          <ac:spMkLst>
            <pc:docMk/>
            <pc:sldMk cId="3919621252" sldId="275"/>
            <ac:spMk id="51" creationId="{45624C63-3CCA-4EA6-B822-6E710A82062B}"/>
          </ac:spMkLst>
        </pc:spChg>
        <pc:spChg chg="add">
          <ac:chgData name="ADITYA KHARE - 70021118067" userId="850eed57-e694-4e94-a6dc-cc8faab293ca" providerId="ADAL" clId="{544B2B12-745E-4D01-A966-1DCB412FF9CC}" dt="2021-04-08T03:20:20.787" v="1761" actId="26606"/>
          <ac:spMkLst>
            <pc:docMk/>
            <pc:sldMk cId="3919621252" sldId="275"/>
            <ac:spMk id="53" creationId="{A4322390-8B58-46BE-88EB-D9FD30C08743}"/>
          </ac:spMkLst>
        </pc:spChg>
        <pc:spChg chg="add">
          <ac:chgData name="ADITYA KHARE - 70021118067" userId="850eed57-e694-4e94-a6dc-cc8faab293ca" providerId="ADAL" clId="{544B2B12-745E-4D01-A966-1DCB412FF9CC}" dt="2021-04-08T03:20:20.787" v="1761" actId="26606"/>
          <ac:spMkLst>
            <pc:docMk/>
            <pc:sldMk cId="3919621252" sldId="275"/>
            <ac:spMk id="55" creationId="{C885E190-58DD-42DD-A4A8-401E15C92A52}"/>
          </ac:spMkLst>
        </pc:spChg>
        <pc:picChg chg="add">
          <ac:chgData name="ADITYA KHARE - 70021118067" userId="850eed57-e694-4e94-a6dc-cc8faab293ca" providerId="ADAL" clId="{544B2B12-745E-4D01-A966-1DCB412FF9CC}" dt="2021-04-08T03:20:20.787" v="1761" actId="26606"/>
          <ac:picMkLst>
            <pc:docMk/>
            <pc:sldMk cId="3919621252" sldId="275"/>
            <ac:picMk id="37" creationId="{A2C2D5E4-9C1C-4AC7-B792-03685AEC1CC8}"/>
          </ac:picMkLst>
        </pc:picChg>
        <pc:picChg chg="add">
          <ac:chgData name="ADITYA KHARE - 70021118067" userId="850eed57-e694-4e94-a6dc-cc8faab293ca" providerId="ADAL" clId="{544B2B12-745E-4D01-A966-1DCB412FF9CC}" dt="2021-04-08T03:20:20.787" v="1761" actId="26606"/>
          <ac:picMkLst>
            <pc:docMk/>
            <pc:sldMk cId="3919621252" sldId="275"/>
            <ac:picMk id="41" creationId="{26E32CE1-D113-412E-9933-113646E21F53}"/>
          </ac:picMkLst>
        </pc:picChg>
        <pc:picChg chg="add">
          <ac:chgData name="ADITYA KHARE - 70021118067" userId="850eed57-e694-4e94-a6dc-cc8faab293ca" providerId="ADAL" clId="{544B2B12-745E-4D01-A966-1DCB412FF9CC}" dt="2021-04-08T03:20:20.787" v="1761" actId="26606"/>
          <ac:picMkLst>
            <pc:docMk/>
            <pc:sldMk cId="3919621252" sldId="275"/>
            <ac:picMk id="43" creationId="{117B7C8B-175B-4009-808B-9F66FD108AB3}"/>
          </ac:picMkLst>
        </pc:picChg>
        <pc:picChg chg="add">
          <ac:chgData name="ADITYA KHARE - 70021118067" userId="850eed57-e694-4e94-a6dc-cc8faab293ca" providerId="ADAL" clId="{544B2B12-745E-4D01-A966-1DCB412FF9CC}" dt="2021-04-08T03:20:20.787" v="1761" actId="26606"/>
          <ac:picMkLst>
            <pc:docMk/>
            <pc:sldMk cId="3919621252" sldId="275"/>
            <ac:picMk id="47" creationId="{5C3F2B96-5F34-41C9-8E37-A9CD279A4270}"/>
          </ac:picMkLst>
        </pc:picChg>
        <pc:picChg chg="add">
          <ac:chgData name="ADITYA KHARE - 70021118067" userId="850eed57-e694-4e94-a6dc-cc8faab293ca" providerId="ADAL" clId="{544B2B12-745E-4D01-A966-1DCB412FF9CC}" dt="2021-04-08T03:20:20.787" v="1761" actId="26606"/>
          <ac:picMkLst>
            <pc:docMk/>
            <pc:sldMk cId="3919621252" sldId="275"/>
            <ac:picMk id="49" creationId="{9A4E02BF-4F0E-44E2-A489-075900B7866C}"/>
          </ac:picMkLst>
        </pc:picChg>
      </pc:sldChg>
      <pc:sldChg chg="addSp modSp new mod modTransition setBg">
        <pc:chgData name="ADITYA KHARE - 70021118067" userId="850eed57-e694-4e94-a6dc-cc8faab293ca" providerId="ADAL" clId="{544B2B12-745E-4D01-A966-1DCB412FF9CC}" dt="2021-04-08T03:35:26.942" v="2475"/>
        <pc:sldMkLst>
          <pc:docMk/>
          <pc:sldMk cId="2955169106" sldId="276"/>
        </pc:sldMkLst>
        <pc:spChg chg="mod">
          <ac:chgData name="ADITYA KHARE - 70021118067" userId="850eed57-e694-4e94-a6dc-cc8faab293ca" providerId="ADAL" clId="{544B2B12-745E-4D01-A966-1DCB412FF9CC}" dt="2021-04-08T03:33:17.437" v="2454" actId="26606"/>
          <ac:spMkLst>
            <pc:docMk/>
            <pc:sldMk cId="2955169106" sldId="276"/>
            <ac:spMk id="2" creationId="{BD718047-2112-4025-B3A2-E20DB222A96B}"/>
          </ac:spMkLst>
        </pc:spChg>
        <pc:spChg chg="mod">
          <ac:chgData name="ADITYA KHARE - 70021118067" userId="850eed57-e694-4e94-a6dc-cc8faab293ca" providerId="ADAL" clId="{544B2B12-745E-4D01-A966-1DCB412FF9CC}" dt="2021-04-08T03:33:17.437" v="2454" actId="26606"/>
          <ac:spMkLst>
            <pc:docMk/>
            <pc:sldMk cId="2955169106" sldId="276"/>
            <ac:spMk id="3" creationId="{B99E63B3-B6B7-4E9F-9550-2E24379A5DF7}"/>
          </ac:spMkLst>
        </pc:spChg>
        <pc:picChg chg="add">
          <ac:chgData name="ADITYA KHARE - 70021118067" userId="850eed57-e694-4e94-a6dc-cc8faab293ca" providerId="ADAL" clId="{544B2B12-745E-4D01-A966-1DCB412FF9CC}" dt="2021-04-08T03:33:17.437" v="2454" actId="26606"/>
          <ac:picMkLst>
            <pc:docMk/>
            <pc:sldMk cId="2955169106" sldId="276"/>
            <ac:picMk id="5" creationId="{DF7F61E6-C4BE-4462-A31A-A91667A1ACBF}"/>
          </ac:picMkLst>
        </pc:picChg>
      </pc:sldChg>
      <pc:sldChg chg="addSp delSp modSp new mod setBg modClrScheme addAnim chgLayout">
        <pc:chgData name="ADITYA KHARE - 70021118067" userId="850eed57-e694-4e94-a6dc-cc8faab293ca" providerId="ADAL" clId="{544B2B12-745E-4D01-A966-1DCB412FF9CC}" dt="2021-04-08T03:49:24.977" v="2999" actId="27636"/>
        <pc:sldMkLst>
          <pc:docMk/>
          <pc:sldMk cId="433864667" sldId="277"/>
        </pc:sldMkLst>
        <pc:spChg chg="del mod ord">
          <ac:chgData name="ADITYA KHARE - 70021118067" userId="850eed57-e694-4e94-a6dc-cc8faab293ca" providerId="ADAL" clId="{544B2B12-745E-4D01-A966-1DCB412FF9CC}" dt="2021-04-08T03:35:58.252" v="2476" actId="700"/>
          <ac:spMkLst>
            <pc:docMk/>
            <pc:sldMk cId="433864667" sldId="277"/>
            <ac:spMk id="2" creationId="{4CA44EC5-9AB1-4A37-94EA-3BB40A835B39}"/>
          </ac:spMkLst>
        </pc:spChg>
        <pc:spChg chg="del mod ord">
          <ac:chgData name="ADITYA KHARE - 70021118067" userId="850eed57-e694-4e94-a6dc-cc8faab293ca" providerId="ADAL" clId="{544B2B12-745E-4D01-A966-1DCB412FF9CC}" dt="2021-04-08T03:35:58.252" v="2476" actId="700"/>
          <ac:spMkLst>
            <pc:docMk/>
            <pc:sldMk cId="433864667" sldId="277"/>
            <ac:spMk id="3" creationId="{050488D8-B90D-4A3E-9B03-283CDD612C31}"/>
          </ac:spMkLst>
        </pc:spChg>
        <pc:spChg chg="del">
          <ac:chgData name="ADITYA KHARE - 70021118067" userId="850eed57-e694-4e94-a6dc-cc8faab293ca" providerId="ADAL" clId="{544B2B12-745E-4D01-A966-1DCB412FF9CC}" dt="2021-04-08T03:35:58.252" v="2476" actId="700"/>
          <ac:spMkLst>
            <pc:docMk/>
            <pc:sldMk cId="433864667" sldId="277"/>
            <ac:spMk id="4" creationId="{83C62137-1944-4528-B5EB-69A346AE6486}"/>
          </ac:spMkLst>
        </pc:spChg>
        <pc:spChg chg="add mod ord">
          <ac:chgData name="ADITYA KHARE - 70021118067" userId="850eed57-e694-4e94-a6dc-cc8faab293ca" providerId="ADAL" clId="{544B2B12-745E-4D01-A966-1DCB412FF9CC}" dt="2021-04-08T03:49:07.805" v="2994" actId="14100"/>
          <ac:spMkLst>
            <pc:docMk/>
            <pc:sldMk cId="433864667" sldId="277"/>
            <ac:spMk id="5" creationId="{309B2327-EAF7-4FF6-8CBA-A92AD20BE399}"/>
          </ac:spMkLst>
        </pc:spChg>
        <pc:spChg chg="add mod ord">
          <ac:chgData name="ADITYA KHARE - 70021118067" userId="850eed57-e694-4e94-a6dc-cc8faab293ca" providerId="ADAL" clId="{544B2B12-745E-4D01-A966-1DCB412FF9CC}" dt="2021-04-08T03:49:24.977" v="2999" actId="27636"/>
          <ac:spMkLst>
            <pc:docMk/>
            <pc:sldMk cId="433864667" sldId="277"/>
            <ac:spMk id="6" creationId="{9F38B8E9-6B21-4F5C-9C1C-88DBEFCC8D74}"/>
          </ac:spMkLst>
        </pc:spChg>
        <pc:spChg chg="add">
          <ac:chgData name="ADITYA KHARE - 70021118067" userId="850eed57-e694-4e94-a6dc-cc8faab293ca" providerId="ADAL" clId="{544B2B12-745E-4D01-A966-1DCB412FF9CC}" dt="2021-04-08T03:37:58.358" v="2496" actId="26606"/>
          <ac:spMkLst>
            <pc:docMk/>
            <pc:sldMk cId="433864667" sldId="277"/>
            <ac:spMk id="16" creationId="{FE5ECD52-6A23-4FF4-8C32-7B5DE9973ADA}"/>
          </ac:spMkLst>
        </pc:spChg>
        <pc:spChg chg="add">
          <ac:chgData name="ADITYA KHARE - 70021118067" userId="850eed57-e694-4e94-a6dc-cc8faab293ca" providerId="ADAL" clId="{544B2B12-745E-4D01-A966-1DCB412FF9CC}" dt="2021-04-08T03:37:58.358" v="2496" actId="26606"/>
          <ac:spMkLst>
            <pc:docMk/>
            <pc:sldMk cId="433864667" sldId="277"/>
            <ac:spMk id="22" creationId="{45624C63-3CCA-4EA6-B822-6E710A82062B}"/>
          </ac:spMkLst>
        </pc:spChg>
        <pc:spChg chg="add">
          <ac:chgData name="ADITYA KHARE - 70021118067" userId="850eed57-e694-4e94-a6dc-cc8faab293ca" providerId="ADAL" clId="{544B2B12-745E-4D01-A966-1DCB412FF9CC}" dt="2021-04-08T03:37:58.358" v="2496" actId="26606"/>
          <ac:spMkLst>
            <pc:docMk/>
            <pc:sldMk cId="433864667" sldId="277"/>
            <ac:spMk id="24" creationId="{A4322390-8B58-46BE-88EB-D9FD30C08743}"/>
          </ac:spMkLst>
        </pc:spChg>
        <pc:spChg chg="add">
          <ac:chgData name="ADITYA KHARE - 70021118067" userId="850eed57-e694-4e94-a6dc-cc8faab293ca" providerId="ADAL" clId="{544B2B12-745E-4D01-A966-1DCB412FF9CC}" dt="2021-04-08T03:37:58.358" v="2496" actId="26606"/>
          <ac:spMkLst>
            <pc:docMk/>
            <pc:sldMk cId="433864667" sldId="277"/>
            <ac:spMk id="26" creationId="{C885E190-58DD-42DD-A4A8-401E15C92A52}"/>
          </ac:spMkLst>
        </pc:spChg>
        <pc:picChg chg="add">
          <ac:chgData name="ADITYA KHARE - 70021118067" userId="850eed57-e694-4e94-a6dc-cc8faab293ca" providerId="ADAL" clId="{544B2B12-745E-4D01-A966-1DCB412FF9CC}" dt="2021-04-08T03:37:58.358" v="2496" actId="26606"/>
          <ac:picMkLst>
            <pc:docMk/>
            <pc:sldMk cId="433864667" sldId="277"/>
            <ac:picMk id="8" creationId="{FBFFFD71-8AC7-493B-ACFB-99F4F88DABAC}"/>
          </ac:picMkLst>
        </pc:picChg>
        <pc:picChg chg="add">
          <ac:chgData name="ADITYA KHARE - 70021118067" userId="850eed57-e694-4e94-a6dc-cc8faab293ca" providerId="ADAL" clId="{544B2B12-745E-4D01-A966-1DCB412FF9CC}" dt="2021-04-08T03:37:58.358" v="2496" actId="26606"/>
          <ac:picMkLst>
            <pc:docMk/>
            <pc:sldMk cId="433864667" sldId="277"/>
            <ac:picMk id="12" creationId="{26E32CE1-D113-412E-9933-113646E21F53}"/>
          </ac:picMkLst>
        </pc:picChg>
        <pc:picChg chg="add">
          <ac:chgData name="ADITYA KHARE - 70021118067" userId="850eed57-e694-4e94-a6dc-cc8faab293ca" providerId="ADAL" clId="{544B2B12-745E-4D01-A966-1DCB412FF9CC}" dt="2021-04-08T03:37:58.358" v="2496" actId="26606"/>
          <ac:picMkLst>
            <pc:docMk/>
            <pc:sldMk cId="433864667" sldId="277"/>
            <ac:picMk id="14" creationId="{117B7C8B-175B-4009-808B-9F66FD108AB3}"/>
          </ac:picMkLst>
        </pc:picChg>
        <pc:picChg chg="add">
          <ac:chgData name="ADITYA KHARE - 70021118067" userId="850eed57-e694-4e94-a6dc-cc8faab293ca" providerId="ADAL" clId="{544B2B12-745E-4D01-A966-1DCB412FF9CC}" dt="2021-04-08T03:37:58.358" v="2496" actId="26606"/>
          <ac:picMkLst>
            <pc:docMk/>
            <pc:sldMk cId="433864667" sldId="277"/>
            <ac:picMk id="18" creationId="{5C3F2B96-5F34-41C9-8E37-A9CD279A4270}"/>
          </ac:picMkLst>
        </pc:picChg>
        <pc:picChg chg="add">
          <ac:chgData name="ADITYA KHARE - 70021118067" userId="850eed57-e694-4e94-a6dc-cc8faab293ca" providerId="ADAL" clId="{544B2B12-745E-4D01-A966-1DCB412FF9CC}" dt="2021-04-08T03:37:58.358" v="2496" actId="26606"/>
          <ac:picMkLst>
            <pc:docMk/>
            <pc:sldMk cId="433864667" sldId="277"/>
            <ac:picMk id="20" creationId="{9A4E02BF-4F0E-44E2-A489-075900B7866C}"/>
          </ac:picMkLst>
        </pc:picChg>
      </pc:sldChg>
      <pc:sldChg chg="addSp delSp modSp new del mod setBg">
        <pc:chgData name="ADITYA KHARE - 70021118067" userId="850eed57-e694-4e94-a6dc-cc8faab293ca" providerId="ADAL" clId="{544B2B12-745E-4D01-A966-1DCB412FF9CC}" dt="2021-04-08T03:57:10.330" v="3034" actId="680"/>
        <pc:sldMkLst>
          <pc:docMk/>
          <pc:sldMk cId="3323688862" sldId="278"/>
        </pc:sldMkLst>
        <pc:spChg chg="mod">
          <ac:chgData name="ADITYA KHARE - 70021118067" userId="850eed57-e694-4e94-a6dc-cc8faab293ca" providerId="ADAL" clId="{544B2B12-745E-4D01-A966-1DCB412FF9CC}" dt="2021-04-08T03:57:09.923" v="3033" actId="20577"/>
          <ac:spMkLst>
            <pc:docMk/>
            <pc:sldMk cId="3323688862" sldId="278"/>
            <ac:spMk id="2" creationId="{3B1BE5BA-2CA8-426C-930E-CA2846B69C75}"/>
          </ac:spMkLst>
        </pc:spChg>
        <pc:spChg chg="add del">
          <ac:chgData name="ADITYA KHARE - 70021118067" userId="850eed57-e694-4e94-a6dc-cc8faab293ca" providerId="ADAL" clId="{544B2B12-745E-4D01-A966-1DCB412FF9CC}" dt="2021-04-08T03:57:06.466" v="3030" actId="26606"/>
          <ac:spMkLst>
            <pc:docMk/>
            <pc:sldMk cId="3323688862" sldId="278"/>
            <ac:spMk id="3" creationId="{50687352-F5D7-4B5C-9B36-925E580567CD}"/>
          </ac:spMkLst>
        </pc:spChg>
        <pc:spChg chg="add del">
          <ac:chgData name="ADITYA KHARE - 70021118067" userId="850eed57-e694-4e94-a6dc-cc8faab293ca" providerId="ADAL" clId="{544B2B12-745E-4D01-A966-1DCB412FF9CC}" dt="2021-04-08T03:57:06.466" v="3030" actId="26606"/>
          <ac:spMkLst>
            <pc:docMk/>
            <pc:sldMk cId="3323688862" sldId="278"/>
            <ac:spMk id="14" creationId="{8A610DC7-FE1B-47B9-8452-CFC389786C2D}"/>
          </ac:spMkLst>
        </pc:spChg>
        <pc:spChg chg="add del">
          <ac:chgData name="ADITYA KHARE - 70021118067" userId="850eed57-e694-4e94-a6dc-cc8faab293ca" providerId="ADAL" clId="{544B2B12-745E-4D01-A966-1DCB412FF9CC}" dt="2021-04-08T03:57:06.466" v="3030" actId="26606"/>
          <ac:spMkLst>
            <pc:docMk/>
            <pc:sldMk cId="3323688862" sldId="278"/>
            <ac:spMk id="20" creationId="{DC9A0934-0C2C-4565-9290-A345B19BD94C}"/>
          </ac:spMkLst>
        </pc:spChg>
        <pc:spChg chg="add del">
          <ac:chgData name="ADITYA KHARE - 70021118067" userId="850eed57-e694-4e94-a6dc-cc8faab293ca" providerId="ADAL" clId="{544B2B12-745E-4D01-A966-1DCB412FF9CC}" dt="2021-04-08T03:57:06.466" v="3030" actId="26606"/>
          <ac:spMkLst>
            <pc:docMk/>
            <pc:sldMk cId="3323688862" sldId="278"/>
            <ac:spMk id="22" creationId="{CC356176-0E5D-4665-B02D-FAA7B26CC599}"/>
          </ac:spMkLst>
        </pc:spChg>
        <pc:spChg chg="add del">
          <ac:chgData name="ADITYA KHARE - 70021118067" userId="850eed57-e694-4e94-a6dc-cc8faab293ca" providerId="ADAL" clId="{544B2B12-745E-4D01-A966-1DCB412FF9CC}" dt="2021-04-08T03:57:06.466" v="3030" actId="26606"/>
          <ac:spMkLst>
            <pc:docMk/>
            <pc:sldMk cId="3323688862" sldId="278"/>
            <ac:spMk id="24" creationId="{BAF8C88E-EC45-4BA1-BF2E-0596BF97DCD2}"/>
          </ac:spMkLst>
        </pc:spChg>
        <pc:spChg chg="add del">
          <ac:chgData name="ADITYA KHARE - 70021118067" userId="850eed57-e694-4e94-a6dc-cc8faab293ca" providerId="ADAL" clId="{544B2B12-745E-4D01-A966-1DCB412FF9CC}" dt="2021-04-08T03:57:06.466" v="3030" actId="26606"/>
          <ac:spMkLst>
            <pc:docMk/>
            <pc:sldMk cId="3323688862" sldId="278"/>
            <ac:spMk id="26" creationId="{681010AF-D59A-4537-A2C7-F25545726C44}"/>
          </ac:spMkLst>
        </pc:spChg>
        <pc:picChg chg="add del">
          <ac:chgData name="ADITYA KHARE - 70021118067" userId="850eed57-e694-4e94-a6dc-cc8faab293ca" providerId="ADAL" clId="{544B2B12-745E-4D01-A966-1DCB412FF9CC}" dt="2021-04-08T03:57:06.466" v="3030" actId="26606"/>
          <ac:picMkLst>
            <pc:docMk/>
            <pc:sldMk cId="3323688862" sldId="278"/>
            <ac:picMk id="7" creationId="{30A0EE73-E5ED-4D4F-983B-37A0D737BF97}"/>
          </ac:picMkLst>
        </pc:picChg>
        <pc:picChg chg="add del">
          <ac:chgData name="ADITYA KHARE - 70021118067" userId="850eed57-e694-4e94-a6dc-cc8faab293ca" providerId="ADAL" clId="{544B2B12-745E-4D01-A966-1DCB412FF9CC}" dt="2021-04-08T03:57:06.466" v="3030" actId="26606"/>
          <ac:picMkLst>
            <pc:docMk/>
            <pc:sldMk cId="3323688862" sldId="278"/>
            <ac:picMk id="10" creationId="{C9134821-5D8B-4373-BA74-CFE9AB35A55A}"/>
          </ac:picMkLst>
        </pc:picChg>
        <pc:picChg chg="add del">
          <ac:chgData name="ADITYA KHARE - 70021118067" userId="850eed57-e694-4e94-a6dc-cc8faab293ca" providerId="ADAL" clId="{544B2B12-745E-4D01-A966-1DCB412FF9CC}" dt="2021-04-08T03:57:06.466" v="3030" actId="26606"/>
          <ac:picMkLst>
            <pc:docMk/>
            <pc:sldMk cId="3323688862" sldId="278"/>
            <ac:picMk id="12" creationId="{5965195F-79F5-4911-907D-13CB3F534351}"/>
          </ac:picMkLst>
        </pc:picChg>
        <pc:picChg chg="add del">
          <ac:chgData name="ADITYA KHARE - 70021118067" userId="850eed57-e694-4e94-a6dc-cc8faab293ca" providerId="ADAL" clId="{544B2B12-745E-4D01-A966-1DCB412FF9CC}" dt="2021-04-08T03:57:06.466" v="3030" actId="26606"/>
          <ac:picMkLst>
            <pc:docMk/>
            <pc:sldMk cId="3323688862" sldId="278"/>
            <ac:picMk id="16" creationId="{2742ADC1-2286-40B7-A3C6-D6C3362FA04B}"/>
          </ac:picMkLst>
        </pc:picChg>
        <pc:picChg chg="add del">
          <ac:chgData name="ADITYA KHARE - 70021118067" userId="850eed57-e694-4e94-a6dc-cc8faab293ca" providerId="ADAL" clId="{544B2B12-745E-4D01-A966-1DCB412FF9CC}" dt="2021-04-08T03:57:06.466" v="3030" actId="26606"/>
          <ac:picMkLst>
            <pc:docMk/>
            <pc:sldMk cId="3323688862" sldId="278"/>
            <ac:picMk id="18" creationId="{C878FBDC-78F2-4D49-8DB3-1A48CA9F7FC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5CF502-C560-4ED0-9110-44972B5B6855}" type="doc">
      <dgm:prSet loTypeId="urn:microsoft.com/office/officeart/2008/layout/LinedList" loCatId="list" qsTypeId="urn:microsoft.com/office/officeart/2005/8/quickstyle/simple5" qsCatId="simple" csTypeId="urn:microsoft.com/office/officeart/2005/8/colors/colorful1" csCatId="colorful"/>
      <dgm:spPr/>
      <dgm:t>
        <a:bodyPr/>
        <a:lstStyle/>
        <a:p>
          <a:endParaRPr lang="en-US"/>
        </a:p>
      </dgm:t>
    </dgm:pt>
    <dgm:pt modelId="{C5FBD5B7-55F5-4A42-A13D-64B3487C169B}">
      <dgm:prSet/>
      <dgm:spPr/>
      <dgm:t>
        <a:bodyPr/>
        <a:lstStyle/>
        <a:p>
          <a:r>
            <a:rPr lang="en-US" b="0" i="0" dirty="0"/>
            <a:t>Choose a player to go first. That player throws a die and scores as many points as the total shown on the die providing the die doesn’t roll a 1. The player may continue rolling and accumulating points (but risk rolling a 1) or end his turn.</a:t>
          </a:r>
          <a:endParaRPr lang="en-US" dirty="0"/>
        </a:p>
      </dgm:t>
    </dgm:pt>
    <dgm:pt modelId="{A9C12255-2B0D-40C8-B393-BC34F137F11B}" type="parTrans" cxnId="{D173F41F-8B44-481B-AE3A-BCF93DA7484A}">
      <dgm:prSet/>
      <dgm:spPr/>
      <dgm:t>
        <a:bodyPr/>
        <a:lstStyle/>
        <a:p>
          <a:endParaRPr lang="en-US"/>
        </a:p>
      </dgm:t>
    </dgm:pt>
    <dgm:pt modelId="{D46D90DB-CF94-4C36-9AE7-325F3B0D1381}" type="sibTrans" cxnId="{D173F41F-8B44-481B-AE3A-BCF93DA7484A}">
      <dgm:prSet/>
      <dgm:spPr/>
      <dgm:t>
        <a:bodyPr/>
        <a:lstStyle/>
        <a:p>
          <a:endParaRPr lang="en-US"/>
        </a:p>
      </dgm:t>
    </dgm:pt>
    <dgm:pt modelId="{32E8AA79-90F5-453D-B598-64513BDC5078}">
      <dgm:prSet/>
      <dgm:spPr/>
      <dgm:t>
        <a:bodyPr/>
        <a:lstStyle/>
        <a:p>
          <a:r>
            <a:rPr lang="en-US" b="0" i="0" dirty="0"/>
            <a:t>If the player rolls a 1 his turn is over, he loses all points he accumulated that turn, and he passes the die to the next player.</a:t>
          </a:r>
          <a:endParaRPr lang="en-US" dirty="0"/>
        </a:p>
      </dgm:t>
    </dgm:pt>
    <dgm:pt modelId="{320E9449-7C68-4A8A-A9D5-B8C04483249E}" type="parTrans" cxnId="{B16CCDE8-BCBE-45AD-91A8-CCF5D12D3207}">
      <dgm:prSet/>
      <dgm:spPr/>
      <dgm:t>
        <a:bodyPr/>
        <a:lstStyle/>
        <a:p>
          <a:endParaRPr lang="en-US"/>
        </a:p>
      </dgm:t>
    </dgm:pt>
    <dgm:pt modelId="{2B9F4AE8-3B83-4B96-BB39-596487F1538F}" type="sibTrans" cxnId="{B16CCDE8-BCBE-45AD-91A8-CCF5D12D3207}">
      <dgm:prSet/>
      <dgm:spPr/>
      <dgm:t>
        <a:bodyPr/>
        <a:lstStyle/>
        <a:p>
          <a:endParaRPr lang="en-US"/>
        </a:p>
      </dgm:t>
    </dgm:pt>
    <dgm:pt modelId="{7F8673C5-CBA3-4803-B2A6-5186CE863438}">
      <dgm:prSet/>
      <dgm:spPr/>
      <dgm:t>
        <a:bodyPr/>
        <a:lstStyle/>
        <a:p>
          <a:r>
            <a:rPr lang="en-US" b="0" i="0"/>
            <a:t>Play passes from player to player until a winner is determined.</a:t>
          </a:r>
          <a:endParaRPr lang="en-US"/>
        </a:p>
      </dgm:t>
    </dgm:pt>
    <dgm:pt modelId="{223C4330-A783-49DA-A594-83ADD12039B3}" type="parTrans" cxnId="{7F61306C-D3EF-4AD3-9F19-D73765C62AB0}">
      <dgm:prSet/>
      <dgm:spPr/>
      <dgm:t>
        <a:bodyPr/>
        <a:lstStyle/>
        <a:p>
          <a:endParaRPr lang="en-US"/>
        </a:p>
      </dgm:t>
    </dgm:pt>
    <dgm:pt modelId="{5B1F64E8-BAAC-44AF-8EDB-136D6FD832EF}" type="sibTrans" cxnId="{7F61306C-D3EF-4AD3-9F19-D73765C62AB0}">
      <dgm:prSet/>
      <dgm:spPr/>
      <dgm:t>
        <a:bodyPr/>
        <a:lstStyle/>
        <a:p>
          <a:endParaRPr lang="en-US"/>
        </a:p>
      </dgm:t>
    </dgm:pt>
    <dgm:pt modelId="{4051A89E-1CCA-46F5-AFE8-6E077444B19C}">
      <dgm:prSet/>
      <dgm:spPr/>
      <dgm:t>
        <a:bodyPr/>
        <a:lstStyle/>
        <a:p>
          <a:r>
            <a:rPr lang="en-US" b="0" i="0"/>
            <a:t>The first player to accumulate 100 or more points wins the game.</a:t>
          </a:r>
          <a:endParaRPr lang="en-US"/>
        </a:p>
      </dgm:t>
    </dgm:pt>
    <dgm:pt modelId="{C31655CD-75AE-4A78-85B4-32E04DE042E8}" type="parTrans" cxnId="{6196EF30-E1C3-43AD-AC03-0EA5D4D9CE31}">
      <dgm:prSet/>
      <dgm:spPr/>
      <dgm:t>
        <a:bodyPr/>
        <a:lstStyle/>
        <a:p>
          <a:endParaRPr lang="en-US"/>
        </a:p>
      </dgm:t>
    </dgm:pt>
    <dgm:pt modelId="{BAD08571-2DA4-41B9-80C1-269ACBB8500E}" type="sibTrans" cxnId="{6196EF30-E1C3-43AD-AC03-0EA5D4D9CE31}">
      <dgm:prSet/>
      <dgm:spPr/>
      <dgm:t>
        <a:bodyPr/>
        <a:lstStyle/>
        <a:p>
          <a:endParaRPr lang="en-US"/>
        </a:p>
      </dgm:t>
    </dgm:pt>
    <dgm:pt modelId="{5855E159-C06F-4FFF-98B8-EB15CF780E03}" type="pres">
      <dgm:prSet presAssocID="{F05CF502-C560-4ED0-9110-44972B5B6855}" presName="vert0" presStyleCnt="0">
        <dgm:presLayoutVars>
          <dgm:dir/>
          <dgm:animOne val="branch"/>
          <dgm:animLvl val="lvl"/>
        </dgm:presLayoutVars>
      </dgm:prSet>
      <dgm:spPr/>
    </dgm:pt>
    <dgm:pt modelId="{1055B773-A3A6-4B2E-B01D-41982890BA0B}" type="pres">
      <dgm:prSet presAssocID="{C5FBD5B7-55F5-4A42-A13D-64B3487C169B}" presName="thickLine" presStyleLbl="alignNode1" presStyleIdx="0" presStyleCnt="4"/>
      <dgm:spPr/>
    </dgm:pt>
    <dgm:pt modelId="{9D3F5AD0-8B17-4AD6-A5F1-8DDE775B1722}" type="pres">
      <dgm:prSet presAssocID="{C5FBD5B7-55F5-4A42-A13D-64B3487C169B}" presName="horz1" presStyleCnt="0"/>
      <dgm:spPr/>
    </dgm:pt>
    <dgm:pt modelId="{0B017052-CC7B-439F-BF55-A3955229FFD2}" type="pres">
      <dgm:prSet presAssocID="{C5FBD5B7-55F5-4A42-A13D-64B3487C169B}" presName="tx1" presStyleLbl="revTx" presStyleIdx="0" presStyleCnt="4"/>
      <dgm:spPr/>
    </dgm:pt>
    <dgm:pt modelId="{69335F7E-246F-4D74-836F-D0BE045B7982}" type="pres">
      <dgm:prSet presAssocID="{C5FBD5B7-55F5-4A42-A13D-64B3487C169B}" presName="vert1" presStyleCnt="0"/>
      <dgm:spPr/>
    </dgm:pt>
    <dgm:pt modelId="{CD2D480E-6CA8-4B69-8A9C-ADA2C8E51780}" type="pres">
      <dgm:prSet presAssocID="{32E8AA79-90F5-453D-B598-64513BDC5078}" presName="thickLine" presStyleLbl="alignNode1" presStyleIdx="1" presStyleCnt="4"/>
      <dgm:spPr/>
    </dgm:pt>
    <dgm:pt modelId="{0CE56D04-27A4-4C8F-8D70-DB390B3E2C40}" type="pres">
      <dgm:prSet presAssocID="{32E8AA79-90F5-453D-B598-64513BDC5078}" presName="horz1" presStyleCnt="0"/>
      <dgm:spPr/>
    </dgm:pt>
    <dgm:pt modelId="{75D48D6E-AF93-46FA-9786-55FC2AD3B729}" type="pres">
      <dgm:prSet presAssocID="{32E8AA79-90F5-453D-B598-64513BDC5078}" presName="tx1" presStyleLbl="revTx" presStyleIdx="1" presStyleCnt="4"/>
      <dgm:spPr/>
    </dgm:pt>
    <dgm:pt modelId="{9381807E-E236-45BA-8E12-810BABCE2AC8}" type="pres">
      <dgm:prSet presAssocID="{32E8AA79-90F5-453D-B598-64513BDC5078}" presName="vert1" presStyleCnt="0"/>
      <dgm:spPr/>
    </dgm:pt>
    <dgm:pt modelId="{D75F2F28-D49E-44EB-B029-1B1EB07761CB}" type="pres">
      <dgm:prSet presAssocID="{7F8673C5-CBA3-4803-B2A6-5186CE863438}" presName="thickLine" presStyleLbl="alignNode1" presStyleIdx="2" presStyleCnt="4"/>
      <dgm:spPr/>
    </dgm:pt>
    <dgm:pt modelId="{39A664F7-9E04-4FAD-8A9B-C72FABF475C3}" type="pres">
      <dgm:prSet presAssocID="{7F8673C5-CBA3-4803-B2A6-5186CE863438}" presName="horz1" presStyleCnt="0"/>
      <dgm:spPr/>
    </dgm:pt>
    <dgm:pt modelId="{240B3F4E-D28A-465B-A9B1-9BD80B607841}" type="pres">
      <dgm:prSet presAssocID="{7F8673C5-CBA3-4803-B2A6-5186CE863438}" presName="tx1" presStyleLbl="revTx" presStyleIdx="2" presStyleCnt="4"/>
      <dgm:spPr/>
    </dgm:pt>
    <dgm:pt modelId="{59690052-F5D1-4B60-AA58-D4DC9B021D23}" type="pres">
      <dgm:prSet presAssocID="{7F8673C5-CBA3-4803-B2A6-5186CE863438}" presName="vert1" presStyleCnt="0"/>
      <dgm:spPr/>
    </dgm:pt>
    <dgm:pt modelId="{36843AB9-B126-49BD-ACC3-03665CEE982B}" type="pres">
      <dgm:prSet presAssocID="{4051A89E-1CCA-46F5-AFE8-6E077444B19C}" presName="thickLine" presStyleLbl="alignNode1" presStyleIdx="3" presStyleCnt="4"/>
      <dgm:spPr/>
    </dgm:pt>
    <dgm:pt modelId="{964998A3-F0FE-42B6-A00E-616A5A7B29E7}" type="pres">
      <dgm:prSet presAssocID="{4051A89E-1CCA-46F5-AFE8-6E077444B19C}" presName="horz1" presStyleCnt="0"/>
      <dgm:spPr/>
    </dgm:pt>
    <dgm:pt modelId="{5346C530-0B50-434D-9204-2165B4490E32}" type="pres">
      <dgm:prSet presAssocID="{4051A89E-1CCA-46F5-AFE8-6E077444B19C}" presName="tx1" presStyleLbl="revTx" presStyleIdx="3" presStyleCnt="4"/>
      <dgm:spPr/>
    </dgm:pt>
    <dgm:pt modelId="{561030F0-927D-4BB1-B7C6-6F051A783BEC}" type="pres">
      <dgm:prSet presAssocID="{4051A89E-1CCA-46F5-AFE8-6E077444B19C}" presName="vert1" presStyleCnt="0"/>
      <dgm:spPr/>
    </dgm:pt>
  </dgm:ptLst>
  <dgm:cxnLst>
    <dgm:cxn modelId="{69E8C70A-A778-4036-BAA9-965854344ACB}" type="presOf" srcId="{C5FBD5B7-55F5-4A42-A13D-64B3487C169B}" destId="{0B017052-CC7B-439F-BF55-A3955229FFD2}" srcOrd="0" destOrd="0" presId="urn:microsoft.com/office/officeart/2008/layout/LinedList"/>
    <dgm:cxn modelId="{D173F41F-8B44-481B-AE3A-BCF93DA7484A}" srcId="{F05CF502-C560-4ED0-9110-44972B5B6855}" destId="{C5FBD5B7-55F5-4A42-A13D-64B3487C169B}" srcOrd="0" destOrd="0" parTransId="{A9C12255-2B0D-40C8-B393-BC34F137F11B}" sibTransId="{D46D90DB-CF94-4C36-9AE7-325F3B0D1381}"/>
    <dgm:cxn modelId="{6196EF30-E1C3-43AD-AC03-0EA5D4D9CE31}" srcId="{F05CF502-C560-4ED0-9110-44972B5B6855}" destId="{4051A89E-1CCA-46F5-AFE8-6E077444B19C}" srcOrd="3" destOrd="0" parTransId="{C31655CD-75AE-4A78-85B4-32E04DE042E8}" sibTransId="{BAD08571-2DA4-41B9-80C1-269ACBB8500E}"/>
    <dgm:cxn modelId="{7F61306C-D3EF-4AD3-9F19-D73765C62AB0}" srcId="{F05CF502-C560-4ED0-9110-44972B5B6855}" destId="{7F8673C5-CBA3-4803-B2A6-5186CE863438}" srcOrd="2" destOrd="0" parTransId="{223C4330-A783-49DA-A594-83ADD12039B3}" sibTransId="{5B1F64E8-BAAC-44AF-8EDB-136D6FD832EF}"/>
    <dgm:cxn modelId="{AAD4C89B-3F88-4C77-97FC-ACE1EB28A538}" type="presOf" srcId="{F05CF502-C560-4ED0-9110-44972B5B6855}" destId="{5855E159-C06F-4FFF-98B8-EB15CF780E03}" srcOrd="0" destOrd="0" presId="urn:microsoft.com/office/officeart/2008/layout/LinedList"/>
    <dgm:cxn modelId="{1BECC9C9-F4FE-4A9D-BEAC-BE43C5001010}" type="presOf" srcId="{32E8AA79-90F5-453D-B598-64513BDC5078}" destId="{75D48D6E-AF93-46FA-9786-55FC2AD3B729}" srcOrd="0" destOrd="0" presId="urn:microsoft.com/office/officeart/2008/layout/LinedList"/>
    <dgm:cxn modelId="{B16CCDE8-BCBE-45AD-91A8-CCF5D12D3207}" srcId="{F05CF502-C560-4ED0-9110-44972B5B6855}" destId="{32E8AA79-90F5-453D-B598-64513BDC5078}" srcOrd="1" destOrd="0" parTransId="{320E9449-7C68-4A8A-A9D5-B8C04483249E}" sibTransId="{2B9F4AE8-3B83-4B96-BB39-596487F1538F}"/>
    <dgm:cxn modelId="{797D33F7-F926-4ADB-8D42-9E9D23A003A0}" type="presOf" srcId="{7F8673C5-CBA3-4803-B2A6-5186CE863438}" destId="{240B3F4E-D28A-465B-A9B1-9BD80B607841}" srcOrd="0" destOrd="0" presId="urn:microsoft.com/office/officeart/2008/layout/LinedList"/>
    <dgm:cxn modelId="{7A60D6F9-F4CE-44B2-9191-FBB9E74CB520}" type="presOf" srcId="{4051A89E-1CCA-46F5-AFE8-6E077444B19C}" destId="{5346C530-0B50-434D-9204-2165B4490E32}" srcOrd="0" destOrd="0" presId="urn:microsoft.com/office/officeart/2008/layout/LinedList"/>
    <dgm:cxn modelId="{21154ED6-3C29-4CE6-B735-7FC64E4FD04E}" type="presParOf" srcId="{5855E159-C06F-4FFF-98B8-EB15CF780E03}" destId="{1055B773-A3A6-4B2E-B01D-41982890BA0B}" srcOrd="0" destOrd="0" presId="urn:microsoft.com/office/officeart/2008/layout/LinedList"/>
    <dgm:cxn modelId="{C8E16023-658C-4037-B20A-F1C34053B77C}" type="presParOf" srcId="{5855E159-C06F-4FFF-98B8-EB15CF780E03}" destId="{9D3F5AD0-8B17-4AD6-A5F1-8DDE775B1722}" srcOrd="1" destOrd="0" presId="urn:microsoft.com/office/officeart/2008/layout/LinedList"/>
    <dgm:cxn modelId="{9100CB7B-0FCC-4F4F-885E-1006685F5C20}" type="presParOf" srcId="{9D3F5AD0-8B17-4AD6-A5F1-8DDE775B1722}" destId="{0B017052-CC7B-439F-BF55-A3955229FFD2}" srcOrd="0" destOrd="0" presId="urn:microsoft.com/office/officeart/2008/layout/LinedList"/>
    <dgm:cxn modelId="{0437B2A9-17C9-4EF8-BCF1-CAB8C997FDE6}" type="presParOf" srcId="{9D3F5AD0-8B17-4AD6-A5F1-8DDE775B1722}" destId="{69335F7E-246F-4D74-836F-D0BE045B7982}" srcOrd="1" destOrd="0" presId="urn:microsoft.com/office/officeart/2008/layout/LinedList"/>
    <dgm:cxn modelId="{5018B153-2EB1-4FF4-8791-3753E06910EE}" type="presParOf" srcId="{5855E159-C06F-4FFF-98B8-EB15CF780E03}" destId="{CD2D480E-6CA8-4B69-8A9C-ADA2C8E51780}" srcOrd="2" destOrd="0" presId="urn:microsoft.com/office/officeart/2008/layout/LinedList"/>
    <dgm:cxn modelId="{7B766753-7B48-4E10-B040-C2699CBEBAB6}" type="presParOf" srcId="{5855E159-C06F-4FFF-98B8-EB15CF780E03}" destId="{0CE56D04-27A4-4C8F-8D70-DB390B3E2C40}" srcOrd="3" destOrd="0" presId="urn:microsoft.com/office/officeart/2008/layout/LinedList"/>
    <dgm:cxn modelId="{A70FC7A5-1572-4DC8-84CB-ED94E1AD41D0}" type="presParOf" srcId="{0CE56D04-27A4-4C8F-8D70-DB390B3E2C40}" destId="{75D48D6E-AF93-46FA-9786-55FC2AD3B729}" srcOrd="0" destOrd="0" presId="urn:microsoft.com/office/officeart/2008/layout/LinedList"/>
    <dgm:cxn modelId="{0B619B0A-121E-4450-A411-3005699C593B}" type="presParOf" srcId="{0CE56D04-27A4-4C8F-8D70-DB390B3E2C40}" destId="{9381807E-E236-45BA-8E12-810BABCE2AC8}" srcOrd="1" destOrd="0" presId="urn:microsoft.com/office/officeart/2008/layout/LinedList"/>
    <dgm:cxn modelId="{6F8EB4E0-E6CA-49EA-AF16-FC44B6AE7E2D}" type="presParOf" srcId="{5855E159-C06F-4FFF-98B8-EB15CF780E03}" destId="{D75F2F28-D49E-44EB-B029-1B1EB07761CB}" srcOrd="4" destOrd="0" presId="urn:microsoft.com/office/officeart/2008/layout/LinedList"/>
    <dgm:cxn modelId="{D12676F8-AAD0-44F5-96FA-1172352C3065}" type="presParOf" srcId="{5855E159-C06F-4FFF-98B8-EB15CF780E03}" destId="{39A664F7-9E04-4FAD-8A9B-C72FABF475C3}" srcOrd="5" destOrd="0" presId="urn:microsoft.com/office/officeart/2008/layout/LinedList"/>
    <dgm:cxn modelId="{DAD6EE2F-46D4-456F-8364-89BA6933DCF8}" type="presParOf" srcId="{39A664F7-9E04-4FAD-8A9B-C72FABF475C3}" destId="{240B3F4E-D28A-465B-A9B1-9BD80B607841}" srcOrd="0" destOrd="0" presId="urn:microsoft.com/office/officeart/2008/layout/LinedList"/>
    <dgm:cxn modelId="{6B1420EE-405C-489A-87AC-56954870358E}" type="presParOf" srcId="{39A664F7-9E04-4FAD-8A9B-C72FABF475C3}" destId="{59690052-F5D1-4B60-AA58-D4DC9B021D23}" srcOrd="1" destOrd="0" presId="urn:microsoft.com/office/officeart/2008/layout/LinedList"/>
    <dgm:cxn modelId="{7DC6D282-EC6C-4544-B35E-B8E8EE75C17A}" type="presParOf" srcId="{5855E159-C06F-4FFF-98B8-EB15CF780E03}" destId="{36843AB9-B126-49BD-ACC3-03665CEE982B}" srcOrd="6" destOrd="0" presId="urn:microsoft.com/office/officeart/2008/layout/LinedList"/>
    <dgm:cxn modelId="{319DA259-7F32-4D2D-8B62-74467BC24CAD}" type="presParOf" srcId="{5855E159-C06F-4FFF-98B8-EB15CF780E03}" destId="{964998A3-F0FE-42B6-A00E-616A5A7B29E7}" srcOrd="7" destOrd="0" presId="urn:microsoft.com/office/officeart/2008/layout/LinedList"/>
    <dgm:cxn modelId="{388A3D99-288A-436F-B3C9-21219A310DBA}" type="presParOf" srcId="{964998A3-F0FE-42B6-A00E-616A5A7B29E7}" destId="{5346C530-0B50-434D-9204-2165B4490E32}" srcOrd="0" destOrd="0" presId="urn:microsoft.com/office/officeart/2008/layout/LinedList"/>
    <dgm:cxn modelId="{1F581E2F-E7CF-4C6F-A9B5-76507B1C7CFD}" type="presParOf" srcId="{964998A3-F0FE-42B6-A00E-616A5A7B29E7}" destId="{561030F0-927D-4BB1-B7C6-6F051A783BEC}"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55B773-A3A6-4B2E-B01D-41982890BA0B}">
      <dsp:nvSpPr>
        <dsp:cNvPr id="0" name=""/>
        <dsp:cNvSpPr/>
      </dsp:nvSpPr>
      <dsp:spPr>
        <a:xfrm>
          <a:off x="0" y="0"/>
          <a:ext cx="3124882" cy="0"/>
        </a:xfrm>
        <a:prstGeom prst="line">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w="9525" cap="rnd" cmpd="sng" algn="ctr">
          <a:solidFill>
            <a:schemeClr val="accent2">
              <a:hueOff val="0"/>
              <a:satOff val="0"/>
              <a:lumOff val="0"/>
              <a:alphaOff val="0"/>
            </a:schemeClr>
          </a:solidFill>
          <a:prstDash val="solid"/>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1">
          <a:scrgbClr r="0" g="0" b="0"/>
        </a:lnRef>
        <a:fillRef idx="3">
          <a:scrgbClr r="0" g="0" b="0"/>
        </a:fillRef>
        <a:effectRef idx="3">
          <a:scrgbClr r="0" g="0" b="0"/>
        </a:effectRef>
        <a:fontRef idx="minor">
          <a:schemeClr val="lt1"/>
        </a:fontRef>
      </dsp:style>
    </dsp:sp>
    <dsp:sp modelId="{0B017052-CC7B-439F-BF55-A3955229FFD2}">
      <dsp:nvSpPr>
        <dsp:cNvPr id="0" name=""/>
        <dsp:cNvSpPr/>
      </dsp:nvSpPr>
      <dsp:spPr>
        <a:xfrm>
          <a:off x="0" y="0"/>
          <a:ext cx="3124882" cy="946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0" i="0" kern="1200" dirty="0"/>
            <a:t>Choose a player to go first. That player throws a die and scores as many points as the total shown on the die providing the die doesn’t roll a 1. The player may continue rolling and accumulating points (but risk rolling a 1) or end his turn.</a:t>
          </a:r>
          <a:endParaRPr lang="en-US" sz="1000" kern="1200" dirty="0"/>
        </a:p>
      </dsp:txBody>
      <dsp:txXfrm>
        <a:off x="0" y="0"/>
        <a:ext cx="3124882" cy="946354"/>
      </dsp:txXfrm>
    </dsp:sp>
    <dsp:sp modelId="{CD2D480E-6CA8-4B69-8A9C-ADA2C8E51780}">
      <dsp:nvSpPr>
        <dsp:cNvPr id="0" name=""/>
        <dsp:cNvSpPr/>
      </dsp:nvSpPr>
      <dsp:spPr>
        <a:xfrm>
          <a:off x="0" y="946354"/>
          <a:ext cx="3124882" cy="0"/>
        </a:xfrm>
        <a:prstGeom prst="line">
          <a:avLst/>
        </a:prstGeom>
        <a:gradFill rotWithShape="0">
          <a:gsLst>
            <a:gs pos="0">
              <a:schemeClr val="accent3">
                <a:hueOff val="0"/>
                <a:satOff val="0"/>
                <a:lumOff val="0"/>
                <a:alphaOff val="0"/>
                <a:tint val="98000"/>
                <a:lumMod val="114000"/>
              </a:schemeClr>
            </a:gs>
            <a:gs pos="100000">
              <a:schemeClr val="accent3">
                <a:hueOff val="0"/>
                <a:satOff val="0"/>
                <a:lumOff val="0"/>
                <a:alphaOff val="0"/>
                <a:shade val="90000"/>
                <a:lumMod val="84000"/>
              </a:schemeClr>
            </a:gs>
          </a:gsLst>
          <a:lin ang="5400000" scaled="0"/>
        </a:gradFill>
        <a:ln w="9525" cap="rnd" cmpd="sng" algn="ctr">
          <a:solidFill>
            <a:schemeClr val="accent3">
              <a:hueOff val="0"/>
              <a:satOff val="0"/>
              <a:lumOff val="0"/>
              <a:alphaOff val="0"/>
            </a:schemeClr>
          </a:solidFill>
          <a:prstDash val="solid"/>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1">
          <a:scrgbClr r="0" g="0" b="0"/>
        </a:lnRef>
        <a:fillRef idx="3">
          <a:scrgbClr r="0" g="0" b="0"/>
        </a:fillRef>
        <a:effectRef idx="3">
          <a:scrgbClr r="0" g="0" b="0"/>
        </a:effectRef>
        <a:fontRef idx="minor">
          <a:schemeClr val="lt1"/>
        </a:fontRef>
      </dsp:style>
    </dsp:sp>
    <dsp:sp modelId="{75D48D6E-AF93-46FA-9786-55FC2AD3B729}">
      <dsp:nvSpPr>
        <dsp:cNvPr id="0" name=""/>
        <dsp:cNvSpPr/>
      </dsp:nvSpPr>
      <dsp:spPr>
        <a:xfrm>
          <a:off x="0" y="946354"/>
          <a:ext cx="3124882" cy="946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0" i="0" kern="1200" dirty="0"/>
            <a:t>If the player rolls a 1 his turn is over, he loses all points he accumulated that turn, and he passes the die to the next player.</a:t>
          </a:r>
          <a:endParaRPr lang="en-US" sz="1000" kern="1200" dirty="0"/>
        </a:p>
      </dsp:txBody>
      <dsp:txXfrm>
        <a:off x="0" y="946354"/>
        <a:ext cx="3124882" cy="946354"/>
      </dsp:txXfrm>
    </dsp:sp>
    <dsp:sp modelId="{D75F2F28-D49E-44EB-B029-1B1EB07761CB}">
      <dsp:nvSpPr>
        <dsp:cNvPr id="0" name=""/>
        <dsp:cNvSpPr/>
      </dsp:nvSpPr>
      <dsp:spPr>
        <a:xfrm>
          <a:off x="0" y="1892709"/>
          <a:ext cx="3124882" cy="0"/>
        </a:xfrm>
        <a:prstGeom prst="line">
          <a:avLst/>
        </a:prstGeom>
        <a:gradFill rotWithShape="0">
          <a:gsLst>
            <a:gs pos="0">
              <a:schemeClr val="accent4">
                <a:hueOff val="0"/>
                <a:satOff val="0"/>
                <a:lumOff val="0"/>
                <a:alphaOff val="0"/>
                <a:tint val="98000"/>
                <a:lumMod val="114000"/>
              </a:schemeClr>
            </a:gs>
            <a:gs pos="100000">
              <a:schemeClr val="accent4">
                <a:hueOff val="0"/>
                <a:satOff val="0"/>
                <a:lumOff val="0"/>
                <a:alphaOff val="0"/>
                <a:shade val="90000"/>
                <a:lumMod val="84000"/>
              </a:schemeClr>
            </a:gs>
          </a:gsLst>
          <a:lin ang="5400000" scaled="0"/>
        </a:gradFill>
        <a:ln w="9525" cap="rnd" cmpd="sng" algn="ctr">
          <a:solidFill>
            <a:schemeClr val="accent4">
              <a:hueOff val="0"/>
              <a:satOff val="0"/>
              <a:lumOff val="0"/>
              <a:alphaOff val="0"/>
            </a:schemeClr>
          </a:solidFill>
          <a:prstDash val="solid"/>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1">
          <a:scrgbClr r="0" g="0" b="0"/>
        </a:lnRef>
        <a:fillRef idx="3">
          <a:scrgbClr r="0" g="0" b="0"/>
        </a:fillRef>
        <a:effectRef idx="3">
          <a:scrgbClr r="0" g="0" b="0"/>
        </a:effectRef>
        <a:fontRef idx="minor">
          <a:schemeClr val="lt1"/>
        </a:fontRef>
      </dsp:style>
    </dsp:sp>
    <dsp:sp modelId="{240B3F4E-D28A-465B-A9B1-9BD80B607841}">
      <dsp:nvSpPr>
        <dsp:cNvPr id="0" name=""/>
        <dsp:cNvSpPr/>
      </dsp:nvSpPr>
      <dsp:spPr>
        <a:xfrm>
          <a:off x="0" y="1892709"/>
          <a:ext cx="3124882" cy="946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0" i="0" kern="1200"/>
            <a:t>Play passes from player to player until a winner is determined.</a:t>
          </a:r>
          <a:endParaRPr lang="en-US" sz="1000" kern="1200"/>
        </a:p>
      </dsp:txBody>
      <dsp:txXfrm>
        <a:off x="0" y="1892709"/>
        <a:ext cx="3124882" cy="946354"/>
      </dsp:txXfrm>
    </dsp:sp>
    <dsp:sp modelId="{36843AB9-B126-49BD-ACC3-03665CEE982B}">
      <dsp:nvSpPr>
        <dsp:cNvPr id="0" name=""/>
        <dsp:cNvSpPr/>
      </dsp:nvSpPr>
      <dsp:spPr>
        <a:xfrm>
          <a:off x="0" y="2839064"/>
          <a:ext cx="3124882" cy="0"/>
        </a:xfrm>
        <a:prstGeom prst="line">
          <a:avLst/>
        </a:prstGeom>
        <a:gradFill rotWithShape="0">
          <a:gsLst>
            <a:gs pos="0">
              <a:schemeClr val="accent5">
                <a:hueOff val="0"/>
                <a:satOff val="0"/>
                <a:lumOff val="0"/>
                <a:alphaOff val="0"/>
                <a:tint val="98000"/>
                <a:lumMod val="114000"/>
              </a:schemeClr>
            </a:gs>
            <a:gs pos="100000">
              <a:schemeClr val="accent5">
                <a:hueOff val="0"/>
                <a:satOff val="0"/>
                <a:lumOff val="0"/>
                <a:alphaOff val="0"/>
                <a:shade val="90000"/>
                <a:lumMod val="84000"/>
              </a:schemeClr>
            </a:gs>
          </a:gsLst>
          <a:lin ang="5400000" scaled="0"/>
        </a:gradFill>
        <a:ln w="9525" cap="rnd" cmpd="sng" algn="ctr">
          <a:solidFill>
            <a:schemeClr val="accent5">
              <a:hueOff val="0"/>
              <a:satOff val="0"/>
              <a:lumOff val="0"/>
              <a:alphaOff val="0"/>
            </a:schemeClr>
          </a:solidFill>
          <a:prstDash val="solid"/>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1">
          <a:scrgbClr r="0" g="0" b="0"/>
        </a:lnRef>
        <a:fillRef idx="3">
          <a:scrgbClr r="0" g="0" b="0"/>
        </a:fillRef>
        <a:effectRef idx="3">
          <a:scrgbClr r="0" g="0" b="0"/>
        </a:effectRef>
        <a:fontRef idx="minor">
          <a:schemeClr val="lt1"/>
        </a:fontRef>
      </dsp:style>
    </dsp:sp>
    <dsp:sp modelId="{5346C530-0B50-434D-9204-2165B4490E32}">
      <dsp:nvSpPr>
        <dsp:cNvPr id="0" name=""/>
        <dsp:cNvSpPr/>
      </dsp:nvSpPr>
      <dsp:spPr>
        <a:xfrm>
          <a:off x="0" y="2839064"/>
          <a:ext cx="3124882" cy="946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b="0" i="0" kern="1200"/>
            <a:t>The first player to accumulate 100 or more points wins the game.</a:t>
          </a:r>
          <a:endParaRPr lang="en-US" sz="1000" kern="1200"/>
        </a:p>
      </dsp:txBody>
      <dsp:txXfrm>
        <a:off x="0" y="2839064"/>
        <a:ext cx="3124882" cy="94635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CA4E59-A787-4415-BE30-6E4608CE1580}" type="datetimeFigureOut">
              <a:rPr lang="en-IN" smtClean="0"/>
              <a:t>08/04/2021</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3555C4-20FA-4E49-853B-A3D96A8B4A5D}" type="slidenum">
              <a:rPr lang="en-IN" smtClean="0"/>
              <a:t>‹#›</a:t>
            </a:fld>
            <a:endParaRPr lang="en-IN"/>
          </a:p>
        </p:txBody>
      </p:sp>
    </p:spTree>
    <p:extLst>
      <p:ext uri="{BB962C8B-B14F-4D97-AF65-F5344CB8AC3E}">
        <p14:creationId xmlns:p14="http://schemas.microsoft.com/office/powerpoint/2010/main" val="3606988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01:</a:t>
            </a:r>
          </a:p>
          <a:p>
            <a:endParaRPr lang="en-US" dirty="0"/>
          </a:p>
          <a:p>
            <a:r>
              <a:rPr lang="en-US" dirty="0"/>
              <a:t>Good afternoon sir </a:t>
            </a:r>
          </a:p>
          <a:p>
            <a:endParaRPr lang="en-US" dirty="0"/>
          </a:p>
          <a:p>
            <a:r>
              <a:rPr lang="en-US" dirty="0"/>
              <a:t>Today our group is going to present our project work which goes by the title CraftyTech</a:t>
            </a:r>
          </a:p>
          <a:p>
            <a:r>
              <a:rPr lang="en-US" dirty="0"/>
              <a:t>It consists of various pages</a:t>
            </a:r>
          </a:p>
          <a:p>
            <a:r>
              <a:rPr lang="en-US" dirty="0"/>
              <a:t>The main technologies that we have used to create are </a:t>
            </a:r>
          </a:p>
          <a:p>
            <a:pPr marL="228600" indent="-228600">
              <a:buAutoNum type="arabicPeriod"/>
            </a:pPr>
            <a:r>
              <a:rPr lang="en-US" dirty="0"/>
              <a:t>HTML</a:t>
            </a:r>
          </a:p>
          <a:p>
            <a:pPr marL="228600" indent="-228600">
              <a:buAutoNum type="arabicPeriod"/>
            </a:pPr>
            <a:r>
              <a:rPr lang="en-US" dirty="0"/>
              <a:t>CSS</a:t>
            </a:r>
          </a:p>
          <a:p>
            <a:pPr marL="228600" indent="-228600">
              <a:buAutoNum type="arabicPeriod"/>
            </a:pPr>
            <a:r>
              <a:rPr lang="en-US" dirty="0"/>
              <a:t>JavaScript</a:t>
            </a:r>
          </a:p>
          <a:p>
            <a:pPr marL="228600" indent="-228600">
              <a:buAutoNum type="arabicPeriod"/>
            </a:pPr>
            <a:r>
              <a:rPr lang="en-US" dirty="0"/>
              <a:t>Bootstrap</a:t>
            </a:r>
          </a:p>
          <a:p>
            <a:pPr marL="228600" indent="-228600">
              <a:buAutoNum type="arabicPeriod"/>
            </a:pPr>
            <a:r>
              <a:rPr lang="en-US" dirty="0"/>
              <a:t>Ajax</a:t>
            </a:r>
          </a:p>
          <a:p>
            <a:pPr marL="228600" indent="-228600">
              <a:buAutoNum type="arabicPeriod"/>
            </a:pPr>
            <a:r>
              <a:rPr lang="en-US" dirty="0"/>
              <a:t>PHP and </a:t>
            </a:r>
          </a:p>
          <a:p>
            <a:pPr marL="228600" indent="-228600">
              <a:buAutoNum type="arabicPeriod"/>
            </a:pPr>
            <a:r>
              <a:rPr lang="en-US" dirty="0"/>
              <a:t>Mysql </a:t>
            </a:r>
          </a:p>
          <a:p>
            <a:endParaRPr lang="en-US" dirty="0"/>
          </a:p>
          <a:p>
            <a:endParaRPr lang="en-US" dirty="0"/>
          </a:p>
        </p:txBody>
      </p:sp>
      <p:sp>
        <p:nvSpPr>
          <p:cNvPr id="4" name="Slide Number Placeholder 3"/>
          <p:cNvSpPr>
            <a:spLocks noGrp="1"/>
          </p:cNvSpPr>
          <p:nvPr>
            <p:ph type="sldNum" sz="quarter" idx="5"/>
          </p:nvPr>
        </p:nvSpPr>
        <p:spPr/>
        <p:txBody>
          <a:bodyPr/>
          <a:lstStyle/>
          <a:p>
            <a:fld id="{DC3555C4-20FA-4E49-853B-A3D96A8B4A5D}" type="slidenum">
              <a:rPr lang="en-IN" smtClean="0"/>
              <a:t>1</a:t>
            </a:fld>
            <a:endParaRPr lang="en-IN"/>
          </a:p>
        </p:txBody>
      </p:sp>
    </p:spTree>
    <p:extLst>
      <p:ext uri="{BB962C8B-B14F-4D97-AF65-F5344CB8AC3E}">
        <p14:creationId xmlns:p14="http://schemas.microsoft.com/office/powerpoint/2010/main" val="17582430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First page of the website is the login page </a:t>
            </a:r>
          </a:p>
          <a:p>
            <a:pPr marL="228600" indent="-228600">
              <a:buAutoNum type="arabicPeriod"/>
            </a:pPr>
            <a:r>
              <a:rPr lang="en-US" dirty="0"/>
              <a:t>It includes email and password input fields </a:t>
            </a:r>
          </a:p>
          <a:p>
            <a:pPr marL="228600" indent="-228600">
              <a:buAutoNum type="arabicPeriod"/>
            </a:pPr>
            <a:r>
              <a:rPr lang="en-US" dirty="0"/>
              <a:t>If one is not registered as a member then there is a link to for creating an account </a:t>
            </a:r>
          </a:p>
          <a:p>
            <a:pPr marL="228600" indent="-228600">
              <a:buAutoNum type="arabicPeriod"/>
            </a:pPr>
            <a:r>
              <a:rPr lang="en-US" dirty="0"/>
              <a:t>There is also a link if one has forgot username or password which will send a mail to the administrator regarding this but due to time constraint, we have not activated this feature.</a:t>
            </a:r>
          </a:p>
        </p:txBody>
      </p:sp>
      <p:sp>
        <p:nvSpPr>
          <p:cNvPr id="4" name="Slide Number Placeholder 3"/>
          <p:cNvSpPr>
            <a:spLocks noGrp="1"/>
          </p:cNvSpPr>
          <p:nvPr>
            <p:ph type="sldNum" sz="quarter" idx="5"/>
          </p:nvPr>
        </p:nvSpPr>
        <p:spPr/>
        <p:txBody>
          <a:bodyPr/>
          <a:lstStyle/>
          <a:p>
            <a:fld id="{DC3555C4-20FA-4E49-853B-A3D96A8B4A5D}" type="slidenum">
              <a:rPr lang="en-IN" smtClean="0"/>
              <a:t>4</a:t>
            </a:fld>
            <a:endParaRPr lang="en-IN"/>
          </a:p>
        </p:txBody>
      </p:sp>
    </p:spTree>
    <p:extLst>
      <p:ext uri="{BB962C8B-B14F-4D97-AF65-F5344CB8AC3E}">
        <p14:creationId xmlns:p14="http://schemas.microsoft.com/office/powerpoint/2010/main" val="1881233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C3555C4-20FA-4E49-853B-A3D96A8B4A5D}" type="slidenum">
              <a:rPr lang="en-IN" smtClean="0"/>
              <a:t>5</a:t>
            </a:fld>
            <a:endParaRPr lang="en-IN"/>
          </a:p>
        </p:txBody>
      </p:sp>
    </p:spTree>
    <p:extLst>
      <p:ext uri="{BB962C8B-B14F-4D97-AF65-F5344CB8AC3E}">
        <p14:creationId xmlns:p14="http://schemas.microsoft.com/office/powerpoint/2010/main" val="31251168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the successful login in the user will be redirected to the home page of the website.</a:t>
            </a:r>
          </a:p>
          <a:p>
            <a:endParaRPr lang="en-US" dirty="0"/>
          </a:p>
          <a:p>
            <a:r>
              <a:rPr lang="en-US" dirty="0"/>
              <a:t>We have kept 4 major applications in this website i.e., </a:t>
            </a:r>
          </a:p>
          <a:p>
            <a:pPr marL="228600" indent="-228600">
              <a:buAutoNum type="arabicPeriod"/>
            </a:pPr>
            <a:r>
              <a:rPr lang="en-US"/>
              <a:t>Chat application </a:t>
            </a:r>
            <a:endParaRPr lang="en-US" dirty="0"/>
          </a:p>
          <a:p>
            <a:pPr marL="228600" indent="-228600">
              <a:buAutoNum type="arabicPeriod"/>
            </a:pPr>
            <a:r>
              <a:rPr lang="en-US" dirty="0"/>
              <a:t>Food and groceries order application</a:t>
            </a:r>
          </a:p>
          <a:p>
            <a:pPr marL="228600" indent="-228600">
              <a:buAutoNum type="arabicPeriod"/>
            </a:pPr>
            <a:r>
              <a:rPr lang="en-US" dirty="0"/>
              <a:t>Motivational quotes suggestion application</a:t>
            </a:r>
          </a:p>
          <a:p>
            <a:pPr marL="228600" indent="-228600">
              <a:buAutoNum type="arabicPeriod"/>
            </a:pPr>
            <a:r>
              <a:rPr lang="en-US" dirty="0"/>
              <a:t>And games section</a:t>
            </a:r>
          </a:p>
          <a:p>
            <a:pPr marL="0" indent="0">
              <a:buNone/>
            </a:pPr>
            <a:endParaRPr lang="en-US" dirty="0"/>
          </a:p>
          <a:p>
            <a:pPr marL="0" indent="0">
              <a:buNone/>
            </a:pPr>
            <a:r>
              <a:rPr lang="en-US" dirty="0"/>
              <a:t>At the end we have included our team’s contact as a footer which includes our mail id’s, LinkedIn account links, GitHub account link and contact no.</a:t>
            </a:r>
          </a:p>
          <a:p>
            <a:pPr marL="0" indent="0">
              <a:buNone/>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DC3555C4-20FA-4E49-853B-A3D96A8B4A5D}" type="slidenum">
              <a:rPr lang="en-IN" smtClean="0"/>
              <a:t>6</a:t>
            </a:fld>
            <a:endParaRPr lang="en-IN"/>
          </a:p>
        </p:txBody>
      </p:sp>
    </p:spTree>
    <p:extLst>
      <p:ext uri="{BB962C8B-B14F-4D97-AF65-F5344CB8AC3E}">
        <p14:creationId xmlns:p14="http://schemas.microsoft.com/office/powerpoint/2010/main" val="4080107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us see the chat app </a:t>
            </a:r>
            <a:endParaRPr lang="en-IN" dirty="0"/>
          </a:p>
        </p:txBody>
      </p:sp>
      <p:sp>
        <p:nvSpPr>
          <p:cNvPr id="4" name="Slide Number Placeholder 3"/>
          <p:cNvSpPr>
            <a:spLocks noGrp="1"/>
          </p:cNvSpPr>
          <p:nvPr>
            <p:ph type="sldNum" sz="quarter" idx="5"/>
          </p:nvPr>
        </p:nvSpPr>
        <p:spPr/>
        <p:txBody>
          <a:bodyPr/>
          <a:lstStyle/>
          <a:p>
            <a:fld id="{DC3555C4-20FA-4E49-853B-A3D96A8B4A5D}" type="slidenum">
              <a:rPr lang="en-IN" smtClean="0"/>
              <a:t>7</a:t>
            </a:fld>
            <a:endParaRPr lang="en-IN"/>
          </a:p>
        </p:txBody>
      </p:sp>
    </p:spTree>
    <p:extLst>
      <p:ext uri="{BB962C8B-B14F-4D97-AF65-F5344CB8AC3E}">
        <p14:creationId xmlns:p14="http://schemas.microsoft.com/office/powerpoint/2010/main" val="39235358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5851603-A31D-43FA-A678-DB81B486852B}" type="datetimeFigureOut">
              <a:rPr lang="en-US" smtClean="0"/>
              <a:pPr/>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1804466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2" y="685800"/>
            <a:ext cx="662096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5851603-A31D-43FA-A678-DB81B486852B}" type="datetimeFigureOut">
              <a:rPr lang="en-US" smtClean="0"/>
              <a:pPr/>
              <a:t>4/8/2021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21181578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5851603-A31D-43FA-A678-DB81B486852B}" type="datetimeFigureOut">
              <a:rPr lang="en-US" smtClean="0"/>
              <a:pPr/>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1667004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8" y="1447800"/>
            <a:ext cx="6001049"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448177" y="3771174"/>
            <a:ext cx="546115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5851603-A31D-43FA-A678-DB81B486852B}" type="datetimeFigureOut">
              <a:rPr lang="en-US" smtClean="0"/>
              <a:pPr/>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FD637-7296-4363-9C45-9B64D8B851DB}" type="slidenum">
              <a:rPr lang="en-US" smtClean="0"/>
              <a:pPr/>
              <a:t>‹#›</a:t>
            </a:fld>
            <a:endParaRPr lang="en-US"/>
          </a:p>
        </p:txBody>
      </p:sp>
      <p:sp>
        <p:nvSpPr>
          <p:cNvPr id="12" name="TextBox 11"/>
          <p:cNvSpPr txBox="1"/>
          <p:nvPr/>
        </p:nvSpPr>
        <p:spPr>
          <a:xfrm>
            <a:off x="673897" y="971253"/>
            <a:ext cx="601591"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6999690" y="2613787"/>
            <a:ext cx="601591"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25639270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2" y="3124201"/>
            <a:ext cx="6620968"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851603-A31D-43FA-A678-DB81B486852B}" type="datetimeFigureOut">
              <a:rPr lang="en-US" smtClean="0"/>
              <a:pPr/>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18663010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5851603-A31D-43FA-A678-DB81B486852B}" type="datetimeFigureOut">
              <a:rPr lang="en-US" smtClean="0"/>
              <a:pPr/>
              <a:t>4/8/2021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211542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21"/>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2"/>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5851603-A31D-43FA-A678-DB81B486852B}" type="datetimeFigureOut">
              <a:rPr lang="en-US" smtClean="0"/>
              <a:pPr/>
              <a:t>4/8/2021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28991346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851603-A31D-43FA-A678-DB81B486852B}" type="datetimeFigureOut">
              <a:rPr lang="en-US" smtClean="0"/>
              <a:pPr/>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25380501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851603-A31D-43FA-A678-DB81B486852B}" type="datetimeFigureOut">
              <a:rPr lang="en-US" smtClean="0"/>
              <a:pPr/>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14727677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851603-A31D-43FA-A678-DB81B486852B}" type="datetimeFigureOut">
              <a:rPr lang="en-US" smtClean="0"/>
              <a:pPr/>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3999501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851603-A31D-43FA-A678-DB81B486852B}" type="datetimeFigureOut">
              <a:rPr lang="en-US" smtClean="0"/>
              <a:pPr/>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1507555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5851603-A31D-43FA-A678-DB81B486852B}" type="datetimeFigureOut">
              <a:rPr lang="en-US" smtClean="0"/>
              <a:pPr/>
              <a:t>4/8/2021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2842665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5851603-A31D-43FA-A678-DB81B486852B}" type="datetimeFigureOut">
              <a:rPr lang="en-US" smtClean="0"/>
              <a:pPr/>
              <a:t>4/8/2021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33889060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5851603-A31D-43FA-A678-DB81B486852B}" type="datetimeFigureOut">
              <a:rPr lang="en-US" smtClean="0"/>
              <a:pPr/>
              <a:t>4/8/2021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1518791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5851603-A31D-43FA-A678-DB81B486852B}" type="datetimeFigureOut">
              <a:rPr lang="en-US" smtClean="0"/>
              <a:pPr/>
              <a:t>4/8/2021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1808875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442" y="3129281"/>
            <a:ext cx="2551461"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5851603-A31D-43FA-A678-DB81B486852B}" type="datetimeFigureOut">
              <a:rPr lang="en-US" smtClean="0"/>
              <a:pPr/>
              <a:t>4/8/2021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2919484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5851603-A31D-43FA-A678-DB81B486852B}" type="datetimeFigureOut">
              <a:rPr lang="en-US" smtClean="0"/>
              <a:pPr/>
              <a:t>4/8/2021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FFD637-7296-4363-9C45-9B64D8B851DB}" type="slidenum">
              <a:rPr lang="en-US" smtClean="0"/>
              <a:pPr/>
              <a:t>‹#›</a:t>
            </a:fld>
            <a:endParaRPr lang="en-US"/>
          </a:p>
        </p:txBody>
      </p:sp>
    </p:spTree>
    <p:extLst>
      <p:ext uri="{BB962C8B-B14F-4D97-AF65-F5344CB8AC3E}">
        <p14:creationId xmlns:p14="http://schemas.microsoft.com/office/powerpoint/2010/main" val="15987353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5851603-A31D-43FA-A678-DB81B486852B}" type="datetimeFigureOut">
              <a:rPr lang="en-US" smtClean="0"/>
              <a:pPr/>
              <a:t>4/8/2021</a:t>
            </a:fld>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B5FFD637-7296-4363-9C45-9B64D8B851DB}" type="slidenum">
              <a:rPr lang="en-US" smtClean="0"/>
              <a:pPr/>
              <a:t>‹#›</a:t>
            </a:fld>
            <a:endParaRPr lang="en-US"/>
          </a:p>
        </p:txBody>
      </p:sp>
    </p:spTree>
    <p:extLst>
      <p:ext uri="{BB962C8B-B14F-4D97-AF65-F5344CB8AC3E}">
        <p14:creationId xmlns:p14="http://schemas.microsoft.com/office/powerpoint/2010/main" val="3789523786"/>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5.png"/><Relationship Id="rId7"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5.png"/><Relationship Id="rId7"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5.png"/><Relationship Id="rId7"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8" Type="http://schemas.openxmlformats.org/officeDocument/2006/relationships/diagramData" Target="../diagrams/data1.xml"/><Relationship Id="rId3" Type="http://schemas.openxmlformats.org/officeDocument/2006/relationships/image" Target="../media/image5.png"/><Relationship Id="rId7" Type="http://schemas.openxmlformats.org/officeDocument/2006/relationships/image" Target="../media/image28.png"/><Relationship Id="rId12"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8.xml"/><Relationship Id="rId6" Type="http://schemas.openxmlformats.org/officeDocument/2006/relationships/image" Target="../media/image8.png"/><Relationship Id="rId11" Type="http://schemas.openxmlformats.org/officeDocument/2006/relationships/diagramColors" Target="../diagrams/colors1.xml"/><Relationship Id="rId5" Type="http://schemas.openxmlformats.org/officeDocument/2006/relationships/image" Target="../media/image7.png"/><Relationship Id="rId10" Type="http://schemas.openxmlformats.org/officeDocument/2006/relationships/diagramQuickStyle" Target="../diagrams/quickStyle1.xml"/><Relationship Id="rId4" Type="http://schemas.openxmlformats.org/officeDocument/2006/relationships/image" Target="../media/image6.png"/><Relationship Id="rId9"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9.png"/><Relationship Id="rId2" Type="http://schemas.openxmlformats.org/officeDocument/2006/relationships/image" Target="../media/image1.jpeg"/><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30.jpeg"/><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craftytech.epizy.com/AWPProject/Login_v1/login.html?i=1"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5.png"/><Relationship Id="rId7"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5.png"/><Relationship Id="rId7"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528183" y="1524000"/>
            <a:ext cx="4203322" cy="2440315"/>
          </a:xfrm>
        </p:spPr>
        <p:txBody>
          <a:bodyPr>
            <a:normAutofit/>
          </a:bodyPr>
          <a:lstStyle/>
          <a:p>
            <a:r>
              <a:rPr lang="en-US" sz="5700" dirty="0"/>
              <a:t>CraftyTech</a:t>
            </a:r>
          </a:p>
        </p:txBody>
      </p:sp>
      <p:sp>
        <p:nvSpPr>
          <p:cNvPr id="3" name="Subtitle 2"/>
          <p:cNvSpPr>
            <a:spLocks noGrp="1"/>
          </p:cNvSpPr>
          <p:nvPr>
            <p:ph type="subTitle" idx="1"/>
          </p:nvPr>
        </p:nvSpPr>
        <p:spPr>
          <a:xfrm>
            <a:off x="4981633" y="4343399"/>
            <a:ext cx="3676591" cy="2133601"/>
          </a:xfrm>
        </p:spPr>
        <p:txBody>
          <a:bodyPr>
            <a:normAutofit fontScale="92500" lnSpcReduction="10000"/>
          </a:bodyPr>
          <a:lstStyle/>
          <a:p>
            <a:r>
              <a:rPr lang="en-US" sz="1600" b="1" dirty="0">
                <a:solidFill>
                  <a:schemeClr val="tx1"/>
                </a:solidFill>
              </a:rPr>
              <a:t>Developed By: </a:t>
            </a:r>
          </a:p>
          <a:p>
            <a:pPr algn="r"/>
            <a:r>
              <a:rPr lang="en-US" sz="1400" dirty="0">
                <a:solidFill>
                  <a:schemeClr val="tx1"/>
                </a:solidFill>
              </a:rPr>
              <a:t>ADITYA KHARE 	 ( b258 )</a:t>
            </a:r>
          </a:p>
          <a:p>
            <a:pPr algn="r">
              <a:spcBef>
                <a:spcPts val="0"/>
              </a:spcBef>
            </a:pPr>
            <a:r>
              <a:rPr lang="en-US" sz="1400" dirty="0">
                <a:solidFill>
                  <a:schemeClr val="tx1"/>
                </a:solidFill>
              </a:rPr>
              <a:t>SAGAR PATIL 	 ( H229 )</a:t>
            </a:r>
          </a:p>
          <a:p>
            <a:pPr algn="r">
              <a:spcBef>
                <a:spcPts val="0"/>
              </a:spcBef>
            </a:pPr>
            <a:r>
              <a:rPr lang="en-US" sz="1400" dirty="0">
                <a:solidFill>
                  <a:schemeClr val="tx1"/>
                </a:solidFill>
              </a:rPr>
              <a:t>MANISH CHOUDHARY ( H234 )</a:t>
            </a:r>
          </a:p>
          <a:p>
            <a:pPr>
              <a:spcBef>
                <a:spcPts val="0"/>
              </a:spcBef>
            </a:pPr>
            <a:endParaRPr lang="en-US" sz="1600" b="1" dirty="0">
              <a:solidFill>
                <a:schemeClr val="tx1"/>
              </a:solidFill>
            </a:endParaRPr>
          </a:p>
          <a:p>
            <a:pPr>
              <a:spcBef>
                <a:spcPts val="0"/>
              </a:spcBef>
            </a:pPr>
            <a:r>
              <a:rPr lang="en-US" sz="1600" b="1" dirty="0">
                <a:solidFill>
                  <a:schemeClr val="tx1"/>
                </a:solidFill>
              </a:rPr>
              <a:t>Submitted to :</a:t>
            </a:r>
          </a:p>
          <a:p>
            <a:pPr algn="r">
              <a:spcBef>
                <a:spcPts val="0"/>
              </a:spcBef>
            </a:pPr>
            <a:r>
              <a:rPr lang="en-US" sz="1800" b="1" dirty="0">
                <a:solidFill>
                  <a:schemeClr val="tx1"/>
                </a:solidFill>
              </a:rPr>
              <a:t>Prof. Suraj patil</a:t>
            </a:r>
            <a:r>
              <a:rPr lang="en-US" sz="1600" b="1" dirty="0">
                <a:solidFill>
                  <a:schemeClr val="tx1"/>
                </a:solidFill>
              </a:rPr>
              <a:t> </a:t>
            </a:r>
          </a:p>
          <a:p>
            <a:pPr algn="r">
              <a:spcBef>
                <a:spcPts val="0"/>
              </a:spcBef>
            </a:pPr>
            <a:r>
              <a:rPr lang="en-US" sz="1600" b="1" dirty="0">
                <a:solidFill>
                  <a:schemeClr val="tx1"/>
                </a:solidFill>
              </a:rPr>
              <a:t>(course instructor)</a:t>
            </a:r>
          </a:p>
          <a:p>
            <a:pPr algn="r">
              <a:spcBef>
                <a:spcPts val="0"/>
              </a:spcBef>
            </a:pPr>
            <a:r>
              <a:rPr lang="en-US" sz="1600" b="1" dirty="0">
                <a:solidFill>
                  <a:schemeClr val="tx1"/>
                </a:solidFill>
              </a:rPr>
              <a:t>CE Department, MPSTME, Shirpur</a:t>
            </a:r>
          </a:p>
        </p:txBody>
      </p:sp>
      <p:sp>
        <p:nvSpPr>
          <p:cNvPr id="72" name="Rectangle 71">
            <a:extLst>
              <a:ext uri="{FF2B5EF4-FFF2-40B4-BE49-F238E27FC236}">
                <a16:creationId xmlns:a16="http://schemas.microsoft.com/office/drawing/2014/main" id="{EE4052B0-9E23-4BDF-A955-F4C8ECC066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8335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36">
            <a:extLst>
              <a:ext uri="{FF2B5EF4-FFF2-40B4-BE49-F238E27FC236}">
                <a16:creationId xmlns:a16="http://schemas.microsoft.com/office/drawing/2014/main" id="{930241B8-CC64-4CF3-9146-3482D57DF0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02663"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76" name="Freeform 5">
            <a:extLst>
              <a:ext uri="{FF2B5EF4-FFF2-40B4-BE49-F238E27FC236}">
                <a16:creationId xmlns:a16="http://schemas.microsoft.com/office/drawing/2014/main" id="{EE535FFF-07F7-43DB-9516-5E57F10967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400000" flipH="1">
            <a:off x="229100"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84995" name="Picture 3" descr="C:\Users\PUNDLIK\OneDrive\Desktop\download.png"/>
          <p:cNvPicPr>
            <a:picLocks noChangeAspect="1" noChangeArrowheads="1"/>
          </p:cNvPicPr>
          <p:nvPr/>
        </p:nvPicPr>
        <p:blipFill>
          <a:blip r:embed="rId4"/>
          <a:stretch>
            <a:fillRect/>
          </a:stretch>
        </p:blipFill>
        <p:spPr bwMode="auto">
          <a:xfrm>
            <a:off x="482890" y="1952072"/>
            <a:ext cx="2993122" cy="2953390"/>
          </a:xfrm>
          <a:prstGeom prst="rect">
            <a:avLst/>
          </a:prstGeom>
          <a:noFill/>
          <a:effectLst/>
        </p:spPr>
      </p:pic>
      <p:sp>
        <p:nvSpPr>
          <p:cNvPr id="84994" name="AutoShape 2" descr="D ESIG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125" name="Picture 124">
            <a:extLst>
              <a:ext uri="{FF2B5EF4-FFF2-40B4-BE49-F238E27FC236}">
                <a16:creationId xmlns:a16="http://schemas.microsoft.com/office/drawing/2014/main" id="{603C1FDD-3EB9-4E32-AAFF-F0872E904A7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127" name="Picture 126">
            <a:extLst>
              <a:ext uri="{FF2B5EF4-FFF2-40B4-BE49-F238E27FC236}">
                <a16:creationId xmlns:a16="http://schemas.microsoft.com/office/drawing/2014/main" id="{B0C4B3D9-75AB-4AAB-B53A-4232B752D2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29" name="Oval 128">
            <a:extLst>
              <a:ext uri="{FF2B5EF4-FFF2-40B4-BE49-F238E27FC236}">
                <a16:creationId xmlns:a16="http://schemas.microsoft.com/office/drawing/2014/main" id="{1D73A963-D417-4FD9-851E-5E323F67D1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31" name="Picture 130">
            <a:extLst>
              <a:ext uri="{FF2B5EF4-FFF2-40B4-BE49-F238E27FC236}">
                <a16:creationId xmlns:a16="http://schemas.microsoft.com/office/drawing/2014/main" id="{72E40AAF-9C56-4002-B55E-6A25581486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33" name="Picture 132">
            <a:extLst>
              <a:ext uri="{FF2B5EF4-FFF2-40B4-BE49-F238E27FC236}">
                <a16:creationId xmlns:a16="http://schemas.microsoft.com/office/drawing/2014/main" id="{CF4F217F-0736-44C0-9047-DD52FCA2F2A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135" name="Rectangle 134">
            <a:extLst>
              <a:ext uri="{FF2B5EF4-FFF2-40B4-BE49-F238E27FC236}">
                <a16:creationId xmlns:a16="http://schemas.microsoft.com/office/drawing/2014/main" id="{2DCB6E42-3037-40F7-A351-6B952A870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84584" y="452718"/>
            <a:ext cx="3124185" cy="1400530"/>
          </a:xfrm>
        </p:spPr>
        <p:txBody>
          <a:bodyPr vert="horz" lIns="91440" tIns="45720" rIns="91440" bIns="45720" rtlCol="0" anchor="t">
            <a:normAutofit/>
          </a:bodyPr>
          <a:lstStyle/>
          <a:p>
            <a:pPr>
              <a:lnSpc>
                <a:spcPct val="90000"/>
              </a:lnSpc>
            </a:pPr>
            <a:r>
              <a:rPr lang="en-US" sz="3600" dirty="0"/>
              <a:t>Order Online Page</a:t>
            </a:r>
          </a:p>
        </p:txBody>
      </p:sp>
      <p:sp>
        <p:nvSpPr>
          <p:cNvPr id="137" name="Freeform 23">
            <a:extLst>
              <a:ext uri="{FF2B5EF4-FFF2-40B4-BE49-F238E27FC236}">
                <a16:creationId xmlns:a16="http://schemas.microsoft.com/office/drawing/2014/main" id="{372BF3B0-2532-43DB-845E-3BACBDC6B7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39" name="Freeform 5">
            <a:extLst>
              <a:ext uri="{FF2B5EF4-FFF2-40B4-BE49-F238E27FC236}">
                <a16:creationId xmlns:a16="http://schemas.microsoft.com/office/drawing/2014/main" id="{3E2ED516-9A53-4265-A33F-48B4B93B4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141" name="Rectangle 140">
            <a:extLst>
              <a:ext uri="{FF2B5EF4-FFF2-40B4-BE49-F238E27FC236}">
                <a16:creationId xmlns:a16="http://schemas.microsoft.com/office/drawing/2014/main" id="{D6B6E05D-D164-4430-AD8F-F6108F871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808" y="0"/>
            <a:ext cx="457350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DB8011AF-6580-44AD-823B-35F4AD13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 Placeholder 3"/>
          <p:cNvSpPr>
            <a:spLocks noGrp="1"/>
          </p:cNvSpPr>
          <p:nvPr>
            <p:ph type="body" sz="half" idx="2"/>
          </p:nvPr>
        </p:nvSpPr>
        <p:spPr>
          <a:xfrm>
            <a:off x="484584" y="2052918"/>
            <a:ext cx="3123860" cy="4195481"/>
          </a:xfrm>
        </p:spPr>
        <p:txBody>
          <a:bodyPr vert="horz" lIns="91440" tIns="45720" rIns="91440" bIns="45720" rtlCol="0">
            <a:normAutofit/>
          </a:bodyPr>
          <a:lstStyle/>
          <a:p>
            <a:pPr>
              <a:buFont typeface="Wingdings 3" charset="2"/>
              <a:buChar char=""/>
            </a:pPr>
            <a:r>
              <a:rPr lang="en-US" dirty="0"/>
              <a:t>One More Feature offered by CraftyTech is Food Order. The user can type required item name in the area provided below ‘Search Here’, After writing the item name the user simply must click add button to add the item to order. </a:t>
            </a:r>
          </a:p>
          <a:p>
            <a:pPr>
              <a:buFont typeface="Wingdings 3" charset="2"/>
              <a:buChar char=""/>
            </a:pPr>
            <a:r>
              <a:rPr lang="en-US" dirty="0"/>
              <a:t>To place a successful order user must fill all the required details and click submit button , after click of submit button, an acknowledgement will be given informing about successful  Order placement.</a:t>
            </a:r>
          </a:p>
        </p:txBody>
      </p:sp>
      <p:pic>
        <p:nvPicPr>
          <p:cNvPr id="9" name="Picture 8">
            <a:extLst>
              <a:ext uri="{FF2B5EF4-FFF2-40B4-BE49-F238E27FC236}">
                <a16:creationId xmlns:a16="http://schemas.microsoft.com/office/drawing/2014/main" id="{1F048DD0-60B5-402E-85AC-B184696680D2}"/>
              </a:ext>
            </a:extLst>
          </p:cNvPr>
          <p:cNvPicPr>
            <a:picLocks noChangeAspect="1"/>
          </p:cNvPicPr>
          <p:nvPr/>
        </p:nvPicPr>
        <p:blipFill>
          <a:blip r:embed="rId7"/>
          <a:stretch>
            <a:fillRect/>
          </a:stretch>
        </p:blipFill>
        <p:spPr>
          <a:xfrm>
            <a:off x="4392885" y="3582632"/>
            <a:ext cx="4442946" cy="2665767"/>
          </a:xfrm>
          <a:prstGeom prst="rect">
            <a:avLst/>
          </a:prstGeom>
          <a:effectLst/>
        </p:spPr>
      </p:pic>
      <p:pic>
        <p:nvPicPr>
          <p:cNvPr id="7" name="Picture 6">
            <a:extLst>
              <a:ext uri="{FF2B5EF4-FFF2-40B4-BE49-F238E27FC236}">
                <a16:creationId xmlns:a16="http://schemas.microsoft.com/office/drawing/2014/main" id="{1BAAAF29-4EDF-4B85-83EB-385D1BE19D02}"/>
              </a:ext>
            </a:extLst>
          </p:cNvPr>
          <p:cNvPicPr>
            <a:picLocks noChangeAspect="1"/>
          </p:cNvPicPr>
          <p:nvPr/>
        </p:nvPicPr>
        <p:blipFill>
          <a:blip r:embed="rId8"/>
          <a:stretch>
            <a:fillRect/>
          </a:stretch>
        </p:blipFill>
        <p:spPr>
          <a:xfrm>
            <a:off x="4392885" y="763232"/>
            <a:ext cx="4442946" cy="2665767"/>
          </a:xfrm>
          <a:prstGeom prst="rect">
            <a:avLst/>
          </a:prstGeom>
          <a:effectLst/>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61" name="Picture 60">
            <a:extLst>
              <a:ext uri="{FF2B5EF4-FFF2-40B4-BE49-F238E27FC236}">
                <a16:creationId xmlns:a16="http://schemas.microsoft.com/office/drawing/2014/main" id="{603C1FDD-3EB9-4E32-AAFF-F0872E904A7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63" name="Picture 62">
            <a:extLst>
              <a:ext uri="{FF2B5EF4-FFF2-40B4-BE49-F238E27FC236}">
                <a16:creationId xmlns:a16="http://schemas.microsoft.com/office/drawing/2014/main" id="{B0C4B3D9-75AB-4AAB-B53A-4232B752D2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65" name="Oval 64">
            <a:extLst>
              <a:ext uri="{FF2B5EF4-FFF2-40B4-BE49-F238E27FC236}">
                <a16:creationId xmlns:a16="http://schemas.microsoft.com/office/drawing/2014/main" id="{1D73A963-D417-4FD9-851E-5E323F67D1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67" name="Picture 66">
            <a:extLst>
              <a:ext uri="{FF2B5EF4-FFF2-40B4-BE49-F238E27FC236}">
                <a16:creationId xmlns:a16="http://schemas.microsoft.com/office/drawing/2014/main" id="{72E40AAF-9C56-4002-B55E-6A25581486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69" name="Picture 68">
            <a:extLst>
              <a:ext uri="{FF2B5EF4-FFF2-40B4-BE49-F238E27FC236}">
                <a16:creationId xmlns:a16="http://schemas.microsoft.com/office/drawing/2014/main" id="{CF4F217F-0736-44C0-9047-DD52FCA2F2A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71" name="Rectangle 70">
            <a:extLst>
              <a:ext uri="{FF2B5EF4-FFF2-40B4-BE49-F238E27FC236}">
                <a16:creationId xmlns:a16="http://schemas.microsoft.com/office/drawing/2014/main" id="{2DCB6E42-3037-40F7-A351-6B952A870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Title 6"/>
          <p:cNvSpPr txBox="1">
            <a:spLocks noGrp="1"/>
          </p:cNvSpPr>
          <p:nvPr>
            <p:ph type="title"/>
          </p:nvPr>
        </p:nvSpPr>
        <p:spPr>
          <a:xfrm>
            <a:off x="484584" y="452718"/>
            <a:ext cx="3124185" cy="1400530"/>
          </a:xfrm>
          <a:prstGeom prst="rect">
            <a:avLst/>
          </a:prstGeom>
        </p:spPr>
        <p:txBody>
          <a:bodyPr vert="horz" lIns="91440" tIns="45720" rIns="91440" bIns="45720" rtlCol="0" anchor="t">
            <a:normAutofit/>
          </a:bodyPr>
          <a:lstStyle/>
          <a:p>
            <a:pPr>
              <a:lnSpc>
                <a:spcPct val="90000"/>
              </a:lnSpc>
            </a:pPr>
            <a:r>
              <a:rPr lang="en-US" sz="3300"/>
              <a:t>Games Section Page</a:t>
            </a:r>
          </a:p>
        </p:txBody>
      </p:sp>
      <p:sp>
        <p:nvSpPr>
          <p:cNvPr id="73" name="Freeform 23">
            <a:extLst>
              <a:ext uri="{FF2B5EF4-FFF2-40B4-BE49-F238E27FC236}">
                <a16:creationId xmlns:a16="http://schemas.microsoft.com/office/drawing/2014/main" id="{6C65E974-2953-4A04-B871-A72F4F963C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75" name="Freeform 5">
            <a:extLst>
              <a:ext uri="{FF2B5EF4-FFF2-40B4-BE49-F238E27FC236}">
                <a16:creationId xmlns:a16="http://schemas.microsoft.com/office/drawing/2014/main" id="{5133E740-9F9B-4D5E-AD96-1928D364A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77" name="Rectangle 76">
            <a:extLst>
              <a:ext uri="{FF2B5EF4-FFF2-40B4-BE49-F238E27FC236}">
                <a16:creationId xmlns:a16="http://schemas.microsoft.com/office/drawing/2014/main" id="{EC2FDDC6-2A2C-4087-9109-EA609FA1A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808" y="0"/>
            <a:ext cx="457350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F63D9C1C-A565-4984-882D-ADDA837068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 Placeholder 3"/>
          <p:cNvSpPr>
            <a:spLocks noGrp="1"/>
          </p:cNvSpPr>
          <p:nvPr>
            <p:ph type="body" sz="half" idx="2"/>
          </p:nvPr>
        </p:nvSpPr>
        <p:spPr>
          <a:xfrm>
            <a:off x="484584" y="2052918"/>
            <a:ext cx="3123860" cy="4195481"/>
          </a:xfrm>
        </p:spPr>
        <p:txBody>
          <a:bodyPr vert="horz" lIns="91440" tIns="45720" rIns="91440" bIns="45720" rtlCol="0">
            <a:normAutofit/>
          </a:bodyPr>
          <a:lstStyle/>
          <a:p>
            <a:pPr>
              <a:buFont typeface="Wingdings 3" charset="2"/>
              <a:buChar char=""/>
            </a:pPr>
            <a:r>
              <a:rPr lang="en-US" dirty="0"/>
              <a:t>The page shown in the picture is the Game Section page offered by CraftyTech. To play any game user simply must click on the desired game and hence will be redirected to the game and hence, can enjoy the fun. The various games offered by CraftyTech is Pig Game , Guess My Number and Quiz on Turtles.</a:t>
            </a:r>
          </a:p>
        </p:txBody>
      </p:sp>
      <p:pic>
        <p:nvPicPr>
          <p:cNvPr id="11" name="Picture 10">
            <a:extLst>
              <a:ext uri="{FF2B5EF4-FFF2-40B4-BE49-F238E27FC236}">
                <a16:creationId xmlns:a16="http://schemas.microsoft.com/office/drawing/2014/main" id="{9B734A24-D956-4AC3-BDED-BA5466AF8F42}"/>
              </a:ext>
            </a:extLst>
          </p:cNvPr>
          <p:cNvPicPr>
            <a:picLocks noChangeAspect="1"/>
          </p:cNvPicPr>
          <p:nvPr/>
        </p:nvPicPr>
        <p:blipFill>
          <a:blip r:embed="rId7"/>
          <a:stretch>
            <a:fillRect/>
          </a:stretch>
        </p:blipFill>
        <p:spPr>
          <a:xfrm>
            <a:off x="4289755" y="3828602"/>
            <a:ext cx="4698810" cy="1750306"/>
          </a:xfrm>
          <a:prstGeom prst="rect">
            <a:avLst/>
          </a:prstGeom>
          <a:effectLst/>
        </p:spPr>
      </p:pic>
      <p:pic>
        <p:nvPicPr>
          <p:cNvPr id="9" name="Picture 8">
            <a:extLst>
              <a:ext uri="{FF2B5EF4-FFF2-40B4-BE49-F238E27FC236}">
                <a16:creationId xmlns:a16="http://schemas.microsoft.com/office/drawing/2014/main" id="{D29E78E8-2B0B-4820-99B2-547E83AC8B1C}"/>
              </a:ext>
            </a:extLst>
          </p:cNvPr>
          <p:cNvPicPr>
            <a:picLocks noChangeAspect="1"/>
          </p:cNvPicPr>
          <p:nvPr/>
        </p:nvPicPr>
        <p:blipFill>
          <a:blip r:embed="rId8"/>
          <a:stretch>
            <a:fillRect/>
          </a:stretch>
        </p:blipFill>
        <p:spPr>
          <a:xfrm>
            <a:off x="4279865" y="979838"/>
            <a:ext cx="4708700" cy="2848763"/>
          </a:xfrm>
          <a:prstGeom prst="rect">
            <a:avLst/>
          </a:prstGeom>
          <a:effectLst/>
        </p:spPr>
      </p:pic>
    </p:spTree>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9134821-5D8B-4373-BA74-CFE9AB35A55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14" name="Picture 13">
            <a:extLst>
              <a:ext uri="{FF2B5EF4-FFF2-40B4-BE49-F238E27FC236}">
                <a16:creationId xmlns:a16="http://schemas.microsoft.com/office/drawing/2014/main" id="{5965195F-79F5-4911-907D-13CB3F5343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6" name="Oval 15">
            <a:extLst>
              <a:ext uri="{FF2B5EF4-FFF2-40B4-BE49-F238E27FC236}">
                <a16:creationId xmlns:a16="http://schemas.microsoft.com/office/drawing/2014/main" id="{8A610DC7-FE1B-47B9-8452-CFC389786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8" name="Picture 17">
            <a:extLst>
              <a:ext uri="{FF2B5EF4-FFF2-40B4-BE49-F238E27FC236}">
                <a16:creationId xmlns:a16="http://schemas.microsoft.com/office/drawing/2014/main" id="{2742ADC1-2286-40B7-A3C6-D6C3362FA04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20" name="Picture 19">
            <a:extLst>
              <a:ext uri="{FF2B5EF4-FFF2-40B4-BE49-F238E27FC236}">
                <a16:creationId xmlns:a16="http://schemas.microsoft.com/office/drawing/2014/main" id="{C878FBDC-78F2-4D49-8DB3-1A48CA9F7F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22" name="Rectangle 21">
            <a:extLst>
              <a:ext uri="{FF2B5EF4-FFF2-40B4-BE49-F238E27FC236}">
                <a16:creationId xmlns:a16="http://schemas.microsoft.com/office/drawing/2014/main" id="{DC9A0934-0C2C-4565-9290-A345B19BD9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86698" y="629266"/>
            <a:ext cx="3124882" cy="1622321"/>
          </a:xfrm>
        </p:spPr>
        <p:txBody>
          <a:bodyPr vert="horz" lIns="91440" tIns="45720" rIns="91440" bIns="45720" rtlCol="0" anchor="t">
            <a:normAutofit/>
          </a:bodyPr>
          <a:lstStyle/>
          <a:p>
            <a:pPr>
              <a:lnSpc>
                <a:spcPct val="90000"/>
              </a:lnSpc>
            </a:pPr>
            <a:r>
              <a:rPr lang="en-US" sz="3600"/>
              <a:t>Guess Number Game Page</a:t>
            </a:r>
          </a:p>
        </p:txBody>
      </p:sp>
      <p:sp>
        <p:nvSpPr>
          <p:cNvPr id="4" name="Text Placeholder 3"/>
          <p:cNvSpPr>
            <a:spLocks noGrp="1"/>
          </p:cNvSpPr>
          <p:nvPr>
            <p:ph type="body" sz="half" idx="2"/>
          </p:nvPr>
        </p:nvSpPr>
        <p:spPr>
          <a:xfrm>
            <a:off x="486698" y="2438400"/>
            <a:ext cx="3124882" cy="3785419"/>
          </a:xfrm>
        </p:spPr>
        <p:txBody>
          <a:bodyPr vert="horz" lIns="91440" tIns="45720" rIns="91440" bIns="45720" rtlCol="0">
            <a:normAutofit/>
          </a:bodyPr>
          <a:lstStyle/>
          <a:p>
            <a:pPr>
              <a:buFont typeface="Wingdings 3" charset="2"/>
              <a:buChar char=""/>
            </a:pPr>
            <a:r>
              <a:rPr lang="en-US"/>
              <a:t>To play the game user enters a number in the box provided and click on check if the number is below the correct number, then the user gets acknowledgement as too small and too large if the number entered is greater then the correct number. Once the number is guessed, correct number acknowledgement is given, and the Score is displayed.</a:t>
            </a:r>
          </a:p>
        </p:txBody>
      </p:sp>
      <p:sp>
        <p:nvSpPr>
          <p:cNvPr id="24" name="Freeform 31">
            <a:extLst>
              <a:ext uri="{FF2B5EF4-FFF2-40B4-BE49-F238E27FC236}">
                <a16:creationId xmlns:a16="http://schemas.microsoft.com/office/drawing/2014/main" id="{1288C528-6850-4309-8D5E-276D46744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6" name="Rectangle 25">
            <a:extLst>
              <a:ext uri="{FF2B5EF4-FFF2-40B4-BE49-F238E27FC236}">
                <a16:creationId xmlns:a16="http://schemas.microsoft.com/office/drawing/2014/main" id="{E83C4BF2-CE85-4725-91F5-903A0C253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494" y="0"/>
            <a:ext cx="457382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5">
            <a:extLst>
              <a:ext uri="{FF2B5EF4-FFF2-40B4-BE49-F238E27FC236}">
                <a16:creationId xmlns:a16="http://schemas.microsoft.com/office/drawing/2014/main" id="{F7E85553-125B-468C-B123-443207482B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7" name="Picture 6">
            <a:extLst>
              <a:ext uri="{FF2B5EF4-FFF2-40B4-BE49-F238E27FC236}">
                <a16:creationId xmlns:a16="http://schemas.microsoft.com/office/drawing/2014/main" id="{2D8F2FF9-C0A9-4311-A55A-7DA8F0B66248}"/>
              </a:ext>
            </a:extLst>
          </p:cNvPr>
          <p:cNvPicPr>
            <a:picLocks noChangeAspect="1"/>
          </p:cNvPicPr>
          <p:nvPr/>
        </p:nvPicPr>
        <p:blipFill>
          <a:blip r:embed="rId7"/>
          <a:stretch>
            <a:fillRect/>
          </a:stretch>
        </p:blipFill>
        <p:spPr>
          <a:xfrm>
            <a:off x="4570494" y="1947310"/>
            <a:ext cx="4087416" cy="2963376"/>
          </a:xfrm>
          <a:prstGeom prst="rect">
            <a:avLst/>
          </a:prstGeom>
          <a:effectLst/>
        </p:spPr>
      </p:pic>
      <p:sp>
        <p:nvSpPr>
          <p:cNvPr id="30" name="Rectangle 29">
            <a:extLst>
              <a:ext uri="{FF2B5EF4-FFF2-40B4-BE49-F238E27FC236}">
                <a16:creationId xmlns:a16="http://schemas.microsoft.com/office/drawing/2014/main" id="{C1DE0CAB-0099-47AE-8A9D-F0C8086666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36" name="Picture 35">
            <a:extLst>
              <a:ext uri="{FF2B5EF4-FFF2-40B4-BE49-F238E27FC236}">
                <a16:creationId xmlns:a16="http://schemas.microsoft.com/office/drawing/2014/main" id="{603C1FDD-3EB9-4E32-AAFF-F0872E904A7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38" name="Picture 37">
            <a:extLst>
              <a:ext uri="{FF2B5EF4-FFF2-40B4-BE49-F238E27FC236}">
                <a16:creationId xmlns:a16="http://schemas.microsoft.com/office/drawing/2014/main" id="{B0C4B3D9-75AB-4AAB-B53A-4232B752D2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40" name="Oval 39">
            <a:extLst>
              <a:ext uri="{FF2B5EF4-FFF2-40B4-BE49-F238E27FC236}">
                <a16:creationId xmlns:a16="http://schemas.microsoft.com/office/drawing/2014/main" id="{1D73A963-D417-4FD9-851E-5E323F67D1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2" name="Picture 41">
            <a:extLst>
              <a:ext uri="{FF2B5EF4-FFF2-40B4-BE49-F238E27FC236}">
                <a16:creationId xmlns:a16="http://schemas.microsoft.com/office/drawing/2014/main" id="{72E40AAF-9C56-4002-B55E-6A25581486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44" name="Picture 43">
            <a:extLst>
              <a:ext uri="{FF2B5EF4-FFF2-40B4-BE49-F238E27FC236}">
                <a16:creationId xmlns:a16="http://schemas.microsoft.com/office/drawing/2014/main" id="{CF4F217F-0736-44C0-9047-DD52FCA2F2A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46" name="Rectangle 45">
            <a:extLst>
              <a:ext uri="{FF2B5EF4-FFF2-40B4-BE49-F238E27FC236}">
                <a16:creationId xmlns:a16="http://schemas.microsoft.com/office/drawing/2014/main" id="{2DCB6E42-3037-40F7-A351-6B952A870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84584" y="452718"/>
            <a:ext cx="3124185" cy="1400530"/>
          </a:xfrm>
        </p:spPr>
        <p:txBody>
          <a:bodyPr vert="horz" lIns="91440" tIns="45720" rIns="91440" bIns="45720" rtlCol="0" anchor="t">
            <a:normAutofit/>
          </a:bodyPr>
          <a:lstStyle/>
          <a:p>
            <a:r>
              <a:rPr lang="en-US" sz="4200"/>
              <a:t>Turtle Fact Quiz Page</a:t>
            </a:r>
          </a:p>
        </p:txBody>
      </p:sp>
      <p:sp>
        <p:nvSpPr>
          <p:cNvPr id="48" name="Freeform 23">
            <a:extLst>
              <a:ext uri="{FF2B5EF4-FFF2-40B4-BE49-F238E27FC236}">
                <a16:creationId xmlns:a16="http://schemas.microsoft.com/office/drawing/2014/main" id="{6C65E974-2953-4A04-B871-A72F4F963C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50" name="Freeform 5">
            <a:extLst>
              <a:ext uri="{FF2B5EF4-FFF2-40B4-BE49-F238E27FC236}">
                <a16:creationId xmlns:a16="http://schemas.microsoft.com/office/drawing/2014/main" id="{5133E740-9F9B-4D5E-AD96-1928D364A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52" name="Rectangle 51">
            <a:extLst>
              <a:ext uri="{FF2B5EF4-FFF2-40B4-BE49-F238E27FC236}">
                <a16:creationId xmlns:a16="http://schemas.microsoft.com/office/drawing/2014/main" id="{EC2FDDC6-2A2C-4087-9109-EA609FA1A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808" y="0"/>
            <a:ext cx="457350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4830633-DA42-4F2A-8193-68A8C0E419DD}"/>
              </a:ext>
            </a:extLst>
          </p:cNvPr>
          <p:cNvPicPr>
            <a:picLocks noChangeAspect="1"/>
          </p:cNvPicPr>
          <p:nvPr/>
        </p:nvPicPr>
        <p:blipFill>
          <a:blip r:embed="rId7"/>
          <a:stretch>
            <a:fillRect/>
          </a:stretch>
        </p:blipFill>
        <p:spPr>
          <a:xfrm>
            <a:off x="4570807" y="741245"/>
            <a:ext cx="4087103" cy="3055109"/>
          </a:xfrm>
          <a:prstGeom prst="rect">
            <a:avLst/>
          </a:prstGeom>
          <a:effectLst/>
        </p:spPr>
      </p:pic>
      <p:sp>
        <p:nvSpPr>
          <p:cNvPr id="54" name="Rectangle 53">
            <a:extLst>
              <a:ext uri="{FF2B5EF4-FFF2-40B4-BE49-F238E27FC236}">
                <a16:creationId xmlns:a16="http://schemas.microsoft.com/office/drawing/2014/main" id="{F63D9C1C-A565-4984-882D-ADDA837068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 Placeholder 3"/>
          <p:cNvSpPr>
            <a:spLocks noGrp="1"/>
          </p:cNvSpPr>
          <p:nvPr>
            <p:ph type="body" sz="half" idx="2"/>
          </p:nvPr>
        </p:nvSpPr>
        <p:spPr>
          <a:xfrm>
            <a:off x="484584" y="2052918"/>
            <a:ext cx="3123860" cy="4195481"/>
          </a:xfrm>
        </p:spPr>
        <p:txBody>
          <a:bodyPr vert="horz" lIns="91440" tIns="45720" rIns="91440" bIns="45720" rtlCol="0">
            <a:normAutofit/>
          </a:bodyPr>
          <a:lstStyle/>
          <a:p>
            <a:pPr>
              <a:buFont typeface="Wingdings 3" charset="2"/>
              <a:buChar char=""/>
            </a:pPr>
            <a:r>
              <a:rPr lang="en-US"/>
              <a:t>In The Turtle Fact Quiz Game, The user can read and learn about various turtles as shown in picture. The user can click learn more to learn more about that turtle after the user feels confident enough that he has learned everything about all the turtles listed he/she may proceed with quiz by clicking start Quiz. The Quiz window is shown in the picture, The progress will represent right symbol once that question is attempted and after submitting the quiz a result will be generated displaying the knowledge of the user of the turtles in the Game.</a:t>
            </a:r>
          </a:p>
        </p:txBody>
      </p:sp>
      <p:pic>
        <p:nvPicPr>
          <p:cNvPr id="10" name="Picture 9">
            <a:extLst>
              <a:ext uri="{FF2B5EF4-FFF2-40B4-BE49-F238E27FC236}">
                <a16:creationId xmlns:a16="http://schemas.microsoft.com/office/drawing/2014/main" id="{CF362A20-09DE-42ED-BA15-ECAB04752AA3}"/>
              </a:ext>
            </a:extLst>
          </p:cNvPr>
          <p:cNvPicPr>
            <a:picLocks noChangeAspect="1"/>
          </p:cNvPicPr>
          <p:nvPr/>
        </p:nvPicPr>
        <p:blipFill>
          <a:blip r:embed="rId8"/>
          <a:stretch>
            <a:fillRect/>
          </a:stretch>
        </p:blipFill>
        <p:spPr>
          <a:xfrm>
            <a:off x="4621218" y="4085841"/>
            <a:ext cx="3986281" cy="2162557"/>
          </a:xfrm>
          <a:prstGeom prst="rect">
            <a:avLst/>
          </a:prstGeom>
          <a:effectLst/>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192" name="Picture 191">
            <a:extLst>
              <a:ext uri="{FF2B5EF4-FFF2-40B4-BE49-F238E27FC236}">
                <a16:creationId xmlns:a16="http://schemas.microsoft.com/office/drawing/2014/main" id="{C9134821-5D8B-4373-BA74-CFE9AB35A55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193" name="Picture 192">
            <a:extLst>
              <a:ext uri="{FF2B5EF4-FFF2-40B4-BE49-F238E27FC236}">
                <a16:creationId xmlns:a16="http://schemas.microsoft.com/office/drawing/2014/main" id="{5965195F-79F5-4911-907D-13CB3F5343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94" name="Oval 193">
            <a:extLst>
              <a:ext uri="{FF2B5EF4-FFF2-40B4-BE49-F238E27FC236}">
                <a16:creationId xmlns:a16="http://schemas.microsoft.com/office/drawing/2014/main" id="{8A610DC7-FE1B-47B9-8452-CFC389786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95" name="Picture 194">
            <a:extLst>
              <a:ext uri="{FF2B5EF4-FFF2-40B4-BE49-F238E27FC236}">
                <a16:creationId xmlns:a16="http://schemas.microsoft.com/office/drawing/2014/main" id="{2742ADC1-2286-40B7-A3C6-D6C3362FA04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96" name="Picture 195">
            <a:extLst>
              <a:ext uri="{FF2B5EF4-FFF2-40B4-BE49-F238E27FC236}">
                <a16:creationId xmlns:a16="http://schemas.microsoft.com/office/drawing/2014/main" id="{C878FBDC-78F2-4D49-8DB3-1A48CA9F7F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197" name="Rectangle 196">
            <a:extLst>
              <a:ext uri="{FF2B5EF4-FFF2-40B4-BE49-F238E27FC236}">
                <a16:creationId xmlns:a16="http://schemas.microsoft.com/office/drawing/2014/main" id="{DC9A0934-0C2C-4565-9290-A345B19BD9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86698" y="629266"/>
            <a:ext cx="3124882" cy="1622321"/>
          </a:xfrm>
        </p:spPr>
        <p:txBody>
          <a:bodyPr vert="horz" lIns="91440" tIns="45720" rIns="91440" bIns="45720" rtlCol="0" anchor="t">
            <a:normAutofit/>
          </a:bodyPr>
          <a:lstStyle/>
          <a:p>
            <a:r>
              <a:rPr lang="en-US" sz="4200"/>
              <a:t>Pig Game Page</a:t>
            </a:r>
          </a:p>
        </p:txBody>
      </p:sp>
      <p:sp>
        <p:nvSpPr>
          <p:cNvPr id="198" name="Freeform 31">
            <a:extLst>
              <a:ext uri="{FF2B5EF4-FFF2-40B4-BE49-F238E27FC236}">
                <a16:creationId xmlns:a16="http://schemas.microsoft.com/office/drawing/2014/main" id="{1288C528-6850-4309-8D5E-276D46744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99" name="Rectangle 198">
            <a:extLst>
              <a:ext uri="{FF2B5EF4-FFF2-40B4-BE49-F238E27FC236}">
                <a16:creationId xmlns:a16="http://schemas.microsoft.com/office/drawing/2014/main" id="{E83C4BF2-CE85-4725-91F5-903A0C253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494" y="0"/>
            <a:ext cx="457382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Freeform 5">
            <a:extLst>
              <a:ext uri="{FF2B5EF4-FFF2-40B4-BE49-F238E27FC236}">
                <a16:creationId xmlns:a16="http://schemas.microsoft.com/office/drawing/2014/main" id="{F7E85553-125B-468C-B123-443207482B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39" name="Picture 38">
            <a:extLst>
              <a:ext uri="{FF2B5EF4-FFF2-40B4-BE49-F238E27FC236}">
                <a16:creationId xmlns:a16="http://schemas.microsoft.com/office/drawing/2014/main" id="{85B1993F-DC5B-4425-BB60-18CCF6840CA6}"/>
              </a:ext>
            </a:extLst>
          </p:cNvPr>
          <p:cNvPicPr>
            <a:picLocks noChangeAspect="1"/>
          </p:cNvPicPr>
          <p:nvPr/>
        </p:nvPicPr>
        <p:blipFill>
          <a:blip r:embed="rId7"/>
          <a:stretch>
            <a:fillRect/>
          </a:stretch>
        </p:blipFill>
        <p:spPr>
          <a:xfrm>
            <a:off x="4193694" y="2251587"/>
            <a:ext cx="4611269" cy="2224937"/>
          </a:xfrm>
          <a:prstGeom prst="rect">
            <a:avLst/>
          </a:prstGeom>
          <a:effectLst/>
        </p:spPr>
      </p:pic>
      <p:sp>
        <p:nvSpPr>
          <p:cNvPr id="201" name="Rectangle 200">
            <a:extLst>
              <a:ext uri="{FF2B5EF4-FFF2-40B4-BE49-F238E27FC236}">
                <a16:creationId xmlns:a16="http://schemas.microsoft.com/office/drawing/2014/main" id="{C1DE0CAB-0099-47AE-8A9D-F0C8086666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110596" name="Text Placeholder 3">
            <a:extLst>
              <a:ext uri="{FF2B5EF4-FFF2-40B4-BE49-F238E27FC236}">
                <a16:creationId xmlns:a16="http://schemas.microsoft.com/office/drawing/2014/main" id="{7439E8DB-E890-4AB5-9E00-E9474D624320}"/>
              </a:ext>
            </a:extLst>
          </p:cNvPr>
          <p:cNvGraphicFramePr/>
          <p:nvPr>
            <p:extLst>
              <p:ext uri="{D42A27DB-BD31-4B8C-83A1-F6EECF244321}">
                <p14:modId xmlns:p14="http://schemas.microsoft.com/office/powerpoint/2010/main" val="2095018840"/>
              </p:ext>
            </p:extLst>
          </p:nvPr>
        </p:nvGraphicFramePr>
        <p:xfrm>
          <a:off x="486698" y="2438400"/>
          <a:ext cx="3124882" cy="378541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94" name="Picture 93">
            <a:extLst>
              <a:ext uri="{FF2B5EF4-FFF2-40B4-BE49-F238E27FC236}">
                <a16:creationId xmlns:a16="http://schemas.microsoft.com/office/drawing/2014/main" id="{C9134821-5D8B-4373-BA74-CFE9AB35A55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96" name="Picture 95">
            <a:extLst>
              <a:ext uri="{FF2B5EF4-FFF2-40B4-BE49-F238E27FC236}">
                <a16:creationId xmlns:a16="http://schemas.microsoft.com/office/drawing/2014/main" id="{5965195F-79F5-4911-907D-13CB3F5343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98" name="Oval 97">
            <a:extLst>
              <a:ext uri="{FF2B5EF4-FFF2-40B4-BE49-F238E27FC236}">
                <a16:creationId xmlns:a16="http://schemas.microsoft.com/office/drawing/2014/main" id="{8A610DC7-FE1B-47B9-8452-CFC389786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00" name="Picture 99">
            <a:extLst>
              <a:ext uri="{FF2B5EF4-FFF2-40B4-BE49-F238E27FC236}">
                <a16:creationId xmlns:a16="http://schemas.microsoft.com/office/drawing/2014/main" id="{2742ADC1-2286-40B7-A3C6-D6C3362FA04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02" name="Picture 101">
            <a:extLst>
              <a:ext uri="{FF2B5EF4-FFF2-40B4-BE49-F238E27FC236}">
                <a16:creationId xmlns:a16="http://schemas.microsoft.com/office/drawing/2014/main" id="{C878FBDC-78F2-4D49-8DB3-1A48CA9F7F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104" name="Rectangle 103">
            <a:extLst>
              <a:ext uri="{FF2B5EF4-FFF2-40B4-BE49-F238E27FC236}">
                <a16:creationId xmlns:a16="http://schemas.microsoft.com/office/drawing/2014/main" id="{DC9A0934-0C2C-4565-9290-A345B19BD9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86698" y="629266"/>
            <a:ext cx="3124882" cy="1622321"/>
          </a:xfrm>
        </p:spPr>
        <p:txBody>
          <a:bodyPr vert="horz" lIns="91440" tIns="45720" rIns="91440" bIns="45720" rtlCol="0" anchor="t">
            <a:normAutofit/>
          </a:bodyPr>
          <a:lstStyle/>
          <a:p>
            <a:r>
              <a:rPr lang="en-US" sz="4200" dirty="0"/>
              <a:t>Quotes Page</a:t>
            </a:r>
          </a:p>
        </p:txBody>
      </p:sp>
      <p:sp>
        <p:nvSpPr>
          <p:cNvPr id="4" name="Text Placeholder 3"/>
          <p:cNvSpPr>
            <a:spLocks noGrp="1"/>
          </p:cNvSpPr>
          <p:nvPr>
            <p:ph type="body" sz="half" idx="2"/>
          </p:nvPr>
        </p:nvSpPr>
        <p:spPr>
          <a:xfrm>
            <a:off x="486698" y="2438401"/>
            <a:ext cx="3124882" cy="3124200"/>
          </a:xfrm>
        </p:spPr>
        <p:txBody>
          <a:bodyPr vert="horz" lIns="91440" tIns="45720" rIns="91440" bIns="45720" rtlCol="0">
            <a:normAutofit/>
          </a:bodyPr>
          <a:lstStyle/>
          <a:p>
            <a:pPr>
              <a:buFont typeface="Wingdings 3" charset="2"/>
              <a:buChar char=""/>
            </a:pPr>
            <a:r>
              <a:rPr lang="en-US" dirty="0"/>
              <a:t>The Quote Page must be visited by Users to see different Quotes by Various Persons on Various Topics such as Experience, Joy , Friendship, Technology , etc.</a:t>
            </a:r>
          </a:p>
        </p:txBody>
      </p:sp>
      <p:sp>
        <p:nvSpPr>
          <p:cNvPr id="106" name="Freeform 31">
            <a:extLst>
              <a:ext uri="{FF2B5EF4-FFF2-40B4-BE49-F238E27FC236}">
                <a16:creationId xmlns:a16="http://schemas.microsoft.com/office/drawing/2014/main" id="{1288C528-6850-4309-8D5E-276D46744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08" name="Rectangle 107">
            <a:extLst>
              <a:ext uri="{FF2B5EF4-FFF2-40B4-BE49-F238E27FC236}">
                <a16:creationId xmlns:a16="http://schemas.microsoft.com/office/drawing/2014/main" id="{E83C4BF2-CE85-4725-91F5-903A0C253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494" y="0"/>
            <a:ext cx="457382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5">
            <a:extLst>
              <a:ext uri="{FF2B5EF4-FFF2-40B4-BE49-F238E27FC236}">
                <a16:creationId xmlns:a16="http://schemas.microsoft.com/office/drawing/2014/main" id="{F7E85553-125B-468C-B123-443207482B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7" name="Picture 6">
            <a:extLst>
              <a:ext uri="{FF2B5EF4-FFF2-40B4-BE49-F238E27FC236}">
                <a16:creationId xmlns:a16="http://schemas.microsoft.com/office/drawing/2014/main" id="{369B8282-8553-43E5-A320-255D65E1F3FF}"/>
              </a:ext>
            </a:extLst>
          </p:cNvPr>
          <p:cNvPicPr>
            <a:picLocks noChangeAspect="1"/>
          </p:cNvPicPr>
          <p:nvPr/>
        </p:nvPicPr>
        <p:blipFill>
          <a:blip r:embed="rId7"/>
          <a:stretch>
            <a:fillRect/>
          </a:stretch>
        </p:blipFill>
        <p:spPr>
          <a:xfrm>
            <a:off x="4570494" y="1880890"/>
            <a:ext cx="4087416" cy="3096217"/>
          </a:xfrm>
          <a:prstGeom prst="rect">
            <a:avLst/>
          </a:prstGeom>
          <a:effectLst/>
        </p:spPr>
      </p:pic>
      <p:sp>
        <p:nvSpPr>
          <p:cNvPr id="112" name="Rectangle 111">
            <a:extLst>
              <a:ext uri="{FF2B5EF4-FFF2-40B4-BE49-F238E27FC236}">
                <a16:creationId xmlns:a16="http://schemas.microsoft.com/office/drawing/2014/main" id="{C1DE0CAB-0099-47AE-8A9D-F0C8086666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6E32CE1-D113-412E-9933-113646E21F5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14" name="Picture 13">
            <a:extLst>
              <a:ext uri="{FF2B5EF4-FFF2-40B4-BE49-F238E27FC236}">
                <a16:creationId xmlns:a16="http://schemas.microsoft.com/office/drawing/2014/main" id="{117B7C8B-175B-4009-808B-9F66FD108AB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6" name="Oval 15">
            <a:extLst>
              <a:ext uri="{FF2B5EF4-FFF2-40B4-BE49-F238E27FC236}">
                <a16:creationId xmlns:a16="http://schemas.microsoft.com/office/drawing/2014/main" id="{FE5ECD52-6A23-4FF4-8C32-7B5DE9973A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8" name="Picture 17">
            <a:extLst>
              <a:ext uri="{FF2B5EF4-FFF2-40B4-BE49-F238E27FC236}">
                <a16:creationId xmlns:a16="http://schemas.microsoft.com/office/drawing/2014/main" id="{5C3F2B96-5F34-41C9-8E37-A9CD279A42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20" name="Picture 19">
            <a:extLst>
              <a:ext uri="{FF2B5EF4-FFF2-40B4-BE49-F238E27FC236}">
                <a16:creationId xmlns:a16="http://schemas.microsoft.com/office/drawing/2014/main" id="{9A4E02BF-4F0E-44E2-A489-075900B786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22" name="Rectangle 21">
            <a:extLst>
              <a:ext uri="{FF2B5EF4-FFF2-40B4-BE49-F238E27FC236}">
                <a16:creationId xmlns:a16="http://schemas.microsoft.com/office/drawing/2014/main" id="{45624C63-3CCA-4EA6-B822-6E710A82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4" name="Rectangle 23">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Blood in a test tube">
            <a:extLst>
              <a:ext uri="{FF2B5EF4-FFF2-40B4-BE49-F238E27FC236}">
                <a16:creationId xmlns:a16="http://schemas.microsoft.com/office/drawing/2014/main" id="{FBFFFD71-8AC7-493B-ACFB-99F4F88DABAC}"/>
              </a:ext>
            </a:extLst>
          </p:cNvPr>
          <p:cNvPicPr>
            <a:picLocks noChangeAspect="1"/>
          </p:cNvPicPr>
          <p:nvPr/>
        </p:nvPicPr>
        <p:blipFill rotWithShape="1">
          <a:blip r:embed="rId6">
            <a:alphaModFix amt="40000"/>
          </a:blip>
          <a:srcRect l="4339" r="6660" b="-1"/>
          <a:stretch/>
        </p:blipFill>
        <p:spPr>
          <a:xfrm>
            <a:off x="20" y="10"/>
            <a:ext cx="9143980" cy="6857990"/>
          </a:xfrm>
          <a:prstGeom prst="rect">
            <a:avLst/>
          </a:prstGeom>
        </p:spPr>
      </p:pic>
      <p:sp>
        <p:nvSpPr>
          <p:cNvPr id="5" name="Title 4">
            <a:extLst>
              <a:ext uri="{FF2B5EF4-FFF2-40B4-BE49-F238E27FC236}">
                <a16:creationId xmlns:a16="http://schemas.microsoft.com/office/drawing/2014/main" id="{309B2327-EAF7-4FF6-8CBA-A92AD20BE399}"/>
              </a:ext>
            </a:extLst>
          </p:cNvPr>
          <p:cNvSpPr>
            <a:spLocks noGrp="1"/>
          </p:cNvSpPr>
          <p:nvPr>
            <p:ph type="title"/>
          </p:nvPr>
        </p:nvSpPr>
        <p:spPr>
          <a:xfrm>
            <a:off x="866216" y="1447801"/>
            <a:ext cx="6619243" cy="2438400"/>
          </a:xfrm>
        </p:spPr>
        <p:txBody>
          <a:bodyPr vert="horz" lIns="91440" tIns="45720" rIns="91440" bIns="45720" rtlCol="0" anchor="b">
            <a:normAutofit/>
          </a:bodyPr>
          <a:lstStyle/>
          <a:p>
            <a:r>
              <a:rPr lang="en-US" sz="7200" dirty="0">
                <a:solidFill>
                  <a:schemeClr val="tx1"/>
                </a:solidFill>
              </a:rPr>
              <a:t>Conclusion </a:t>
            </a:r>
          </a:p>
        </p:txBody>
      </p:sp>
      <p:sp>
        <p:nvSpPr>
          <p:cNvPr id="6" name="Content Placeholder 5">
            <a:extLst>
              <a:ext uri="{FF2B5EF4-FFF2-40B4-BE49-F238E27FC236}">
                <a16:creationId xmlns:a16="http://schemas.microsoft.com/office/drawing/2014/main" id="{9F38B8E9-6B21-4F5C-9C1C-88DBEFCC8D74}"/>
              </a:ext>
            </a:extLst>
          </p:cNvPr>
          <p:cNvSpPr>
            <a:spLocks noGrp="1"/>
          </p:cNvSpPr>
          <p:nvPr>
            <p:ph idx="1"/>
          </p:nvPr>
        </p:nvSpPr>
        <p:spPr>
          <a:xfrm>
            <a:off x="866216" y="3886201"/>
            <a:ext cx="6619243" cy="1752599"/>
          </a:xfrm>
        </p:spPr>
        <p:txBody>
          <a:bodyPr vert="horz" lIns="91440" tIns="45720" rIns="91440" bIns="45720" rtlCol="0" anchor="t">
            <a:normAutofit fontScale="92500"/>
          </a:bodyPr>
          <a:lstStyle/>
          <a:p>
            <a:pPr marL="0" indent="0">
              <a:buNone/>
            </a:pPr>
            <a:r>
              <a:rPr lang="en-US" sz="1800" dirty="0">
                <a:latin typeface="+mn-lt"/>
              </a:rPr>
              <a:t>CraftyTech is a website that was successfully developed by our team as a project using different technologies, under the guidance of our course instructor, during the academic course of  Advanced Web Programming. By developing this project, we got hands on knowledge of the technologies that are we used which will be beneficial for us in the future.</a:t>
            </a:r>
          </a:p>
        </p:txBody>
      </p:sp>
      <p:sp>
        <p:nvSpPr>
          <p:cNvPr id="26" name="Rectangle 25">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33864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400"/>
                                        <p:tgtEl>
                                          <p:spTgt spid="5"/>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700"/>
                                        <p:tgtEl>
                                          <p:spTgt spid="8"/>
                                        </p:tgtEl>
                                      </p:cBhvr>
                                    </p:animEffect>
                                  </p:childTnLst>
                                </p:cTn>
                              </p:par>
                              <p:par>
                                <p:cTn id="11" presetID="10" presetClass="entr" presetSubtype="0" fill="hold" nodeType="withEffect">
                                  <p:stCondLst>
                                    <p:cond delay="0"/>
                                  </p:stCondLst>
                                  <p:iterate>
                                    <p:tmPct val="10000"/>
                                  </p:iterate>
                                  <p:childTnLst>
                                    <p:set>
                                      <p:cBhvr>
                                        <p:cTn id="12" dur="1" fill="hold">
                                          <p:stCondLst>
                                            <p:cond delay="0"/>
                                          </p:stCondLst>
                                        </p:cTn>
                                        <p:tgtEl>
                                          <p:spTgt spid="20"/>
                                        </p:tgtEl>
                                        <p:attrNameLst>
                                          <p:attrName>style.visibility</p:attrName>
                                        </p:attrNameLst>
                                      </p:cBhvr>
                                      <p:to>
                                        <p:strVal val="visible"/>
                                      </p:to>
                                    </p:set>
                                    <p:animEffect transition="in" filter="fade">
                                      <p:cBhvr>
                                        <p:cTn id="13" dur="700"/>
                                        <p:tgtEl>
                                          <p:spTgt spid="20"/>
                                        </p:tgtEl>
                                      </p:cBhvr>
                                    </p:animEffect>
                                  </p:childTnLst>
                                </p:cTn>
                              </p:par>
                              <p:par>
                                <p:cTn id="14" presetID="10" presetClass="entr" presetSubtype="0" fill="hold" nodeType="withEffect">
                                  <p:stCondLst>
                                    <p:cond delay="0"/>
                                  </p:stCondLst>
                                  <p:iterate>
                                    <p:tmPct val="10000"/>
                                  </p:iterate>
                                  <p:childTnLst>
                                    <p:set>
                                      <p:cBhvr>
                                        <p:cTn id="15" dur="1" fill="hold">
                                          <p:stCondLst>
                                            <p:cond delay="0"/>
                                          </p:stCondLst>
                                        </p:cTn>
                                        <p:tgtEl>
                                          <p:spTgt spid="18"/>
                                        </p:tgtEl>
                                        <p:attrNameLst>
                                          <p:attrName>style.visibility</p:attrName>
                                        </p:attrNameLst>
                                      </p:cBhvr>
                                      <p:to>
                                        <p:strVal val="visible"/>
                                      </p:to>
                                    </p:set>
                                    <p:animEffect transition="in" filter="fade">
                                      <p:cBhvr>
                                        <p:cTn id="16" dur="700"/>
                                        <p:tgtEl>
                                          <p:spTgt spid="18"/>
                                        </p:tgtEl>
                                      </p:cBhvr>
                                    </p:animEffect>
                                  </p:childTnLst>
                                </p:cTn>
                              </p:par>
                              <p:par>
                                <p:cTn id="17" presetID="10" presetClass="entr" presetSubtype="0" fill="hold" nodeType="withEffect">
                                  <p:stCondLst>
                                    <p:cond delay="0"/>
                                  </p:stCondLst>
                                  <p:iterate>
                                    <p:tmPct val="10000"/>
                                  </p:iterate>
                                  <p:childTnLst>
                                    <p:set>
                                      <p:cBhvr>
                                        <p:cTn id="18" dur="1" fill="hold">
                                          <p:stCondLst>
                                            <p:cond delay="0"/>
                                          </p:stCondLst>
                                        </p:cTn>
                                        <p:tgtEl>
                                          <p:spTgt spid="14"/>
                                        </p:tgtEl>
                                        <p:attrNameLst>
                                          <p:attrName>style.visibility</p:attrName>
                                        </p:attrNameLst>
                                      </p:cBhvr>
                                      <p:to>
                                        <p:strVal val="visible"/>
                                      </p:to>
                                    </p:set>
                                    <p:animEffect transition="in" filter="fade">
                                      <p:cBhvr>
                                        <p:cTn id="19" dur="700"/>
                                        <p:tgtEl>
                                          <p:spTgt spid="14"/>
                                        </p:tgtEl>
                                      </p:cBhvr>
                                    </p:animEffect>
                                  </p:childTnLst>
                                </p:cTn>
                              </p:par>
                              <p:par>
                                <p:cTn id="20" presetID="10" presetClass="entr" presetSubtype="0" fill="hold" nodeType="withEffect">
                                  <p:stCondLst>
                                    <p:cond delay="0"/>
                                  </p:stCondLst>
                                  <p:iterate>
                                    <p:tmPct val="10000"/>
                                  </p:iterate>
                                  <p:childTnLst>
                                    <p:set>
                                      <p:cBhvr>
                                        <p:cTn id="21" dur="1" fill="hold">
                                          <p:stCondLst>
                                            <p:cond delay="0"/>
                                          </p:stCondLst>
                                        </p:cTn>
                                        <p:tgtEl>
                                          <p:spTgt spid="12"/>
                                        </p:tgtEl>
                                        <p:attrNameLst>
                                          <p:attrName>style.visibility</p:attrName>
                                        </p:attrNameLst>
                                      </p:cBhvr>
                                      <p:to>
                                        <p:strVal val="visible"/>
                                      </p:to>
                                    </p:set>
                                    <p:animEffect transition="in" filter="fade">
                                      <p:cBhvr>
                                        <p:cTn id="22" dur="7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2" name="Picture 61">
            <a:extLst>
              <a:ext uri="{FF2B5EF4-FFF2-40B4-BE49-F238E27FC236}">
                <a16:creationId xmlns:a16="http://schemas.microsoft.com/office/drawing/2014/main" id="{73B88195-8D9E-4359-A86C-9456C469F7C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64" name="Picture 63">
            <a:extLst>
              <a:ext uri="{FF2B5EF4-FFF2-40B4-BE49-F238E27FC236}">
                <a16:creationId xmlns:a16="http://schemas.microsoft.com/office/drawing/2014/main" id="{03EC48BD-A960-4717-BC76-7E4C982250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66" name="Oval 65">
            <a:extLst>
              <a:ext uri="{FF2B5EF4-FFF2-40B4-BE49-F238E27FC236}">
                <a16:creationId xmlns:a16="http://schemas.microsoft.com/office/drawing/2014/main" id="{7A00717A-7D3C-456B-A779-9D06388782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68" name="Picture 67">
            <a:extLst>
              <a:ext uri="{FF2B5EF4-FFF2-40B4-BE49-F238E27FC236}">
                <a16:creationId xmlns:a16="http://schemas.microsoft.com/office/drawing/2014/main" id="{EEB0E133-CF2F-4AD3-ACA6-03E91BB603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70" name="Picture 69">
            <a:extLst>
              <a:ext uri="{FF2B5EF4-FFF2-40B4-BE49-F238E27FC236}">
                <a16:creationId xmlns:a16="http://schemas.microsoft.com/office/drawing/2014/main" id="{6CD94893-A2D1-401B-A469-D34E425DCE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72" name="Rectangle 71">
            <a:extLst>
              <a:ext uri="{FF2B5EF4-FFF2-40B4-BE49-F238E27FC236}">
                <a16:creationId xmlns:a16="http://schemas.microsoft.com/office/drawing/2014/main" id="{546E6246-28E6-4A2D-B924-24539B8C6C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74" name="Rectangle 73">
            <a:extLst>
              <a:ext uri="{FF2B5EF4-FFF2-40B4-BE49-F238E27FC236}">
                <a16:creationId xmlns:a16="http://schemas.microsoft.com/office/drawing/2014/main" id="{DDCA251B-4F28-43A9-A5FD-47101E24C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27B3E067-68A1-4E6F-8B2A-DF0DC2803F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0"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148F0EEF-7B63-4EC4-96D4-6AFBF46B1A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78992" cy="6858000"/>
          </a:xfrm>
          <a:prstGeom prst="rect">
            <a:avLst/>
          </a:prstGeom>
          <a:solidFill>
            <a:schemeClr val="accent1">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80" name="Rectangle 79">
            <a:extLst>
              <a:ext uri="{FF2B5EF4-FFF2-40B4-BE49-F238E27FC236}">
                <a16:creationId xmlns:a16="http://schemas.microsoft.com/office/drawing/2014/main" id="{4FB5E673-6D85-4457-A048-FD09048DCE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Rectangle 1">
            <a:extLst>
              <a:ext uri="{FF2B5EF4-FFF2-40B4-BE49-F238E27FC236}">
                <a16:creationId xmlns:a16="http://schemas.microsoft.com/office/drawing/2014/main" id="{6D994619-D806-4298-A865-CE67E19556C6}"/>
              </a:ext>
            </a:extLst>
          </p:cNvPr>
          <p:cNvSpPr/>
          <p:nvPr/>
        </p:nvSpPr>
        <p:spPr>
          <a:xfrm>
            <a:off x="3910524" y="1266958"/>
            <a:ext cx="4686468" cy="4528457"/>
          </a:xfrm>
          <a:prstGeom prst="rect">
            <a:avLst/>
          </a:prstGeom>
        </p:spPr>
        <p:txBody>
          <a:bodyPr vert="horz" lIns="91440" tIns="45720" rIns="91440" bIns="45720" rtlCol="0" anchor="ctr">
            <a:normAutofit/>
          </a:bodyPr>
          <a:lstStyle/>
          <a:p>
            <a:pPr>
              <a:spcBef>
                <a:spcPct val="0"/>
              </a:spcBef>
              <a:spcAft>
                <a:spcPts val="600"/>
              </a:spcAft>
            </a:pPr>
            <a:r>
              <a:rPr lang="en-US" sz="7200" cap="none" spc="0" dirty="0">
                <a:ln w="13462">
                  <a:solidFill>
                    <a:schemeClr val="bg1"/>
                  </a:solidFill>
                  <a:prstDash val="solid"/>
                </a:ln>
                <a:solidFill>
                  <a:schemeClr val="tx2"/>
                </a:solidFill>
                <a:effectLst>
                  <a:outerShdw dist="38100" dir="2700000" algn="bl" rotWithShape="0">
                    <a:schemeClr val="accent5"/>
                  </a:outerShdw>
                </a:effectLst>
                <a:latin typeface="+mj-lt"/>
                <a:ea typeface="+mj-ea"/>
                <a:cs typeface="+mj-cs"/>
              </a:rPr>
              <a:t>THANK YOU</a:t>
            </a:r>
          </a:p>
        </p:txBody>
      </p:sp>
    </p:spTree>
    <p:extLst>
      <p:ext uri="{BB962C8B-B14F-4D97-AF65-F5344CB8AC3E}">
        <p14:creationId xmlns:p14="http://schemas.microsoft.com/office/powerpoint/2010/main" val="6323070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C0F45-0673-4A7A-BF9F-8F3689479CCA}"/>
              </a:ext>
            </a:extLst>
          </p:cNvPr>
          <p:cNvSpPr>
            <a:spLocks noGrp="1"/>
          </p:cNvSpPr>
          <p:nvPr>
            <p:ph type="title"/>
          </p:nvPr>
        </p:nvSpPr>
        <p:spPr>
          <a:xfrm>
            <a:off x="488001" y="629266"/>
            <a:ext cx="2497746" cy="742334"/>
          </a:xfrm>
        </p:spPr>
        <p:txBody>
          <a:bodyPr>
            <a:normAutofit/>
          </a:bodyPr>
          <a:lstStyle/>
          <a:p>
            <a:r>
              <a:rPr lang="en-US" sz="3300" dirty="0"/>
              <a:t>CraftyTech</a:t>
            </a:r>
            <a:endParaRPr lang="en-IN" sz="3300" dirty="0"/>
          </a:p>
        </p:txBody>
      </p:sp>
      <p:pic>
        <p:nvPicPr>
          <p:cNvPr id="11" name="Picture 4" descr="Computer script on a screen">
            <a:extLst>
              <a:ext uri="{FF2B5EF4-FFF2-40B4-BE49-F238E27FC236}">
                <a16:creationId xmlns:a16="http://schemas.microsoft.com/office/drawing/2014/main" id="{67D1250B-E078-47C1-B549-D8B41DB15655}"/>
              </a:ext>
            </a:extLst>
          </p:cNvPr>
          <p:cNvPicPr>
            <a:picLocks noChangeAspect="1"/>
          </p:cNvPicPr>
          <p:nvPr/>
        </p:nvPicPr>
        <p:blipFill rotWithShape="1">
          <a:blip r:embed="rId3"/>
          <a:srcRect l="2519" r="42292" b="-1"/>
          <a:stretch/>
        </p:blipFill>
        <p:spPr>
          <a:xfrm>
            <a:off x="3476010" y="10"/>
            <a:ext cx="5670097" cy="6857990"/>
          </a:xfrm>
          <a:prstGeom prst="rect">
            <a:avLst/>
          </a:prstGeom>
        </p:spPr>
      </p:pic>
      <p:sp>
        <p:nvSpPr>
          <p:cNvPr id="12" name="Rectangle 8">
            <a:extLst>
              <a:ext uri="{FF2B5EF4-FFF2-40B4-BE49-F238E27FC236}">
                <a16:creationId xmlns:a16="http://schemas.microsoft.com/office/drawing/2014/main" id="{1F6D1B57-10C5-4A11-968D-5EF04F324D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C58DDBB4-24CC-4CE7-AEF6-592580861CB6}"/>
              </a:ext>
            </a:extLst>
          </p:cNvPr>
          <p:cNvSpPr>
            <a:spLocks noGrp="1"/>
          </p:cNvSpPr>
          <p:nvPr>
            <p:ph idx="1"/>
          </p:nvPr>
        </p:nvSpPr>
        <p:spPr>
          <a:xfrm>
            <a:off x="488000" y="1752600"/>
            <a:ext cx="2712399" cy="4495799"/>
          </a:xfrm>
        </p:spPr>
        <p:txBody>
          <a:bodyPr>
            <a:normAutofit/>
          </a:bodyPr>
          <a:lstStyle/>
          <a:p>
            <a:pPr>
              <a:lnSpc>
                <a:spcPct val="90000"/>
              </a:lnSpc>
            </a:pPr>
            <a:r>
              <a:rPr lang="en-US" sz="1300" dirty="0"/>
              <a:t>This is the project work that our group have developed during the academic course of advanced web programming under the guidance of our course instructor.</a:t>
            </a:r>
          </a:p>
          <a:p>
            <a:pPr>
              <a:lnSpc>
                <a:spcPct val="90000"/>
              </a:lnSpc>
            </a:pPr>
            <a:r>
              <a:rPr lang="en-US" sz="1300" dirty="0"/>
              <a:t>Basically, CraftyTech is a website that  consists of majorly 4 application namely, chat app, online food and groceries order app, quotes app, and games section which includes 2 abstract games and one quiz game.</a:t>
            </a:r>
          </a:p>
          <a:p>
            <a:pPr>
              <a:lnSpc>
                <a:spcPct val="90000"/>
              </a:lnSpc>
            </a:pPr>
            <a:endParaRPr lang="en-US" sz="1300" cap="all" dirty="0"/>
          </a:p>
          <a:p>
            <a:pPr>
              <a:lnSpc>
                <a:spcPct val="90000"/>
              </a:lnSpc>
            </a:pPr>
            <a:r>
              <a:rPr lang="en-IN" sz="1300" dirty="0"/>
              <a:t>Link : </a:t>
            </a:r>
            <a:r>
              <a:rPr lang="en-IN" sz="1300" dirty="0">
                <a:hlinkClick r:id="rId4"/>
              </a:rPr>
              <a:t>http://craftytech.epizy.com/AWPProject/Login_v1/login.html</a:t>
            </a:r>
            <a:endParaRPr lang="en-IN" sz="1300" dirty="0"/>
          </a:p>
        </p:txBody>
      </p:sp>
    </p:spTree>
    <p:extLst>
      <p:ext uri="{BB962C8B-B14F-4D97-AF65-F5344CB8AC3E}">
        <p14:creationId xmlns:p14="http://schemas.microsoft.com/office/powerpoint/2010/main" val="3611128117"/>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18047-2112-4025-B3A2-E20DB222A96B}"/>
              </a:ext>
            </a:extLst>
          </p:cNvPr>
          <p:cNvSpPr>
            <a:spLocks noGrp="1"/>
          </p:cNvSpPr>
          <p:nvPr>
            <p:ph type="title"/>
          </p:nvPr>
        </p:nvSpPr>
        <p:spPr>
          <a:xfrm>
            <a:off x="3961785" y="629266"/>
            <a:ext cx="3575604" cy="1641986"/>
          </a:xfrm>
        </p:spPr>
        <p:txBody>
          <a:bodyPr>
            <a:normAutofit/>
          </a:bodyPr>
          <a:lstStyle/>
          <a:p>
            <a:r>
              <a:rPr lang="en-US" dirty="0"/>
              <a:t>Technologies Used</a:t>
            </a:r>
            <a:endParaRPr lang="en-IN" dirty="0"/>
          </a:p>
        </p:txBody>
      </p:sp>
      <p:pic>
        <p:nvPicPr>
          <p:cNvPr id="5" name="Picture 4" descr="CPU with binary numbers and blueprint">
            <a:extLst>
              <a:ext uri="{FF2B5EF4-FFF2-40B4-BE49-F238E27FC236}">
                <a16:creationId xmlns:a16="http://schemas.microsoft.com/office/drawing/2014/main" id="{DF7F61E6-C4BE-4462-A31A-A91667A1ACBF}"/>
              </a:ext>
            </a:extLst>
          </p:cNvPr>
          <p:cNvPicPr>
            <a:picLocks noChangeAspect="1"/>
          </p:cNvPicPr>
          <p:nvPr/>
        </p:nvPicPr>
        <p:blipFill rotWithShape="1">
          <a:blip r:embed="rId3"/>
          <a:srcRect l="38695" r="32795"/>
          <a:stretch/>
        </p:blipFill>
        <p:spPr>
          <a:xfrm>
            <a:off x="20" y="10"/>
            <a:ext cx="3475989" cy="6857990"/>
          </a:xfrm>
          <a:prstGeom prst="rect">
            <a:avLst/>
          </a:prstGeom>
        </p:spPr>
      </p:pic>
      <p:sp>
        <p:nvSpPr>
          <p:cNvPr id="3" name="Content Placeholder 2">
            <a:extLst>
              <a:ext uri="{FF2B5EF4-FFF2-40B4-BE49-F238E27FC236}">
                <a16:creationId xmlns:a16="http://schemas.microsoft.com/office/drawing/2014/main" id="{B99E63B3-B6B7-4E9F-9550-2E24379A5DF7}"/>
              </a:ext>
            </a:extLst>
          </p:cNvPr>
          <p:cNvSpPr>
            <a:spLocks noGrp="1"/>
          </p:cNvSpPr>
          <p:nvPr>
            <p:ph idx="1"/>
          </p:nvPr>
        </p:nvSpPr>
        <p:spPr>
          <a:xfrm>
            <a:off x="3961785" y="2438400"/>
            <a:ext cx="3575604" cy="3809999"/>
          </a:xfrm>
        </p:spPr>
        <p:txBody>
          <a:bodyPr>
            <a:normAutofit/>
          </a:bodyPr>
          <a:lstStyle/>
          <a:p>
            <a:pPr>
              <a:lnSpc>
                <a:spcPct val="90000"/>
              </a:lnSpc>
            </a:pPr>
            <a:r>
              <a:rPr lang="en-US" sz="1700"/>
              <a:t>CraftyTech website is developed using the following technologies:</a:t>
            </a:r>
          </a:p>
          <a:p>
            <a:pPr marL="800100" lvl="1" indent="-342900">
              <a:lnSpc>
                <a:spcPct val="90000"/>
              </a:lnSpc>
              <a:buFont typeface="+mj-lt"/>
              <a:buAutoNum type="arabicPeriod"/>
            </a:pPr>
            <a:r>
              <a:rPr lang="en-IN" sz="1700"/>
              <a:t>HTML</a:t>
            </a:r>
          </a:p>
          <a:p>
            <a:pPr marL="800100" lvl="1" indent="-342900">
              <a:lnSpc>
                <a:spcPct val="90000"/>
              </a:lnSpc>
              <a:buFont typeface="+mj-lt"/>
              <a:buAutoNum type="arabicPeriod"/>
            </a:pPr>
            <a:r>
              <a:rPr lang="en-IN" sz="1700"/>
              <a:t>CSS</a:t>
            </a:r>
          </a:p>
          <a:p>
            <a:pPr marL="800100" lvl="1" indent="-342900">
              <a:lnSpc>
                <a:spcPct val="90000"/>
              </a:lnSpc>
              <a:buFont typeface="+mj-lt"/>
              <a:buAutoNum type="arabicPeriod"/>
            </a:pPr>
            <a:r>
              <a:rPr lang="en-IN" sz="1700"/>
              <a:t>JavaScript</a:t>
            </a:r>
          </a:p>
          <a:p>
            <a:pPr marL="800100" lvl="1" indent="-342900">
              <a:lnSpc>
                <a:spcPct val="90000"/>
              </a:lnSpc>
              <a:buFont typeface="+mj-lt"/>
              <a:buAutoNum type="arabicPeriod"/>
            </a:pPr>
            <a:r>
              <a:rPr lang="en-IN" sz="1700"/>
              <a:t>AJAX</a:t>
            </a:r>
          </a:p>
          <a:p>
            <a:pPr marL="800100" lvl="1" indent="-342900">
              <a:lnSpc>
                <a:spcPct val="90000"/>
              </a:lnSpc>
              <a:buFont typeface="+mj-lt"/>
              <a:buAutoNum type="arabicPeriod"/>
            </a:pPr>
            <a:r>
              <a:rPr lang="en-IN" sz="1700"/>
              <a:t>PHP</a:t>
            </a:r>
          </a:p>
          <a:p>
            <a:pPr marL="800100" lvl="1" indent="-342900">
              <a:lnSpc>
                <a:spcPct val="90000"/>
              </a:lnSpc>
              <a:buFont typeface="+mj-lt"/>
              <a:buAutoNum type="arabicPeriod"/>
            </a:pPr>
            <a:r>
              <a:rPr lang="en-IN" sz="1700"/>
              <a:t>ANGULARJS </a:t>
            </a:r>
          </a:p>
          <a:p>
            <a:pPr marL="800100" lvl="1" indent="-342900">
              <a:lnSpc>
                <a:spcPct val="90000"/>
              </a:lnSpc>
              <a:buFont typeface="+mj-lt"/>
              <a:buAutoNum type="arabicPeriod"/>
            </a:pPr>
            <a:r>
              <a:rPr lang="en-IN" sz="1700"/>
              <a:t>MYSQL</a:t>
            </a:r>
          </a:p>
          <a:p>
            <a:pPr marL="800100" lvl="1" indent="-342900">
              <a:lnSpc>
                <a:spcPct val="90000"/>
              </a:lnSpc>
              <a:buFont typeface="+mj-lt"/>
              <a:buAutoNum type="arabicPeriod"/>
            </a:pPr>
            <a:r>
              <a:rPr lang="en-IN" sz="1700"/>
              <a:t>BOOTSTRAP</a:t>
            </a:r>
          </a:p>
        </p:txBody>
      </p:sp>
    </p:spTree>
    <p:extLst>
      <p:ext uri="{BB962C8B-B14F-4D97-AF65-F5344CB8AC3E}">
        <p14:creationId xmlns:p14="http://schemas.microsoft.com/office/powerpoint/2010/main" val="295516910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03C1FDD-3EB9-4E32-AAFF-F0872E904A7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16" name="Picture 15">
            <a:extLst>
              <a:ext uri="{FF2B5EF4-FFF2-40B4-BE49-F238E27FC236}">
                <a16:creationId xmlns:a16="http://schemas.microsoft.com/office/drawing/2014/main" id="{B0C4B3D9-75AB-4AAB-B53A-4232B752D2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8" name="Oval 17">
            <a:extLst>
              <a:ext uri="{FF2B5EF4-FFF2-40B4-BE49-F238E27FC236}">
                <a16:creationId xmlns:a16="http://schemas.microsoft.com/office/drawing/2014/main" id="{1D73A963-D417-4FD9-851E-5E323F67D1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72E40AAF-9C56-4002-B55E-6A25581486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22" name="Picture 21">
            <a:extLst>
              <a:ext uri="{FF2B5EF4-FFF2-40B4-BE49-F238E27FC236}">
                <a16:creationId xmlns:a16="http://schemas.microsoft.com/office/drawing/2014/main" id="{CF4F217F-0736-44C0-9047-DD52FCA2F2A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24" name="Rectangle 23">
            <a:extLst>
              <a:ext uri="{FF2B5EF4-FFF2-40B4-BE49-F238E27FC236}">
                <a16:creationId xmlns:a16="http://schemas.microsoft.com/office/drawing/2014/main" id="{2DCB6E42-3037-40F7-A351-6B952A870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84584" y="452718"/>
            <a:ext cx="3124185" cy="1400530"/>
          </a:xfrm>
        </p:spPr>
        <p:txBody>
          <a:bodyPr vert="horz" lIns="91440" tIns="45720" rIns="91440" bIns="45720" rtlCol="0" anchor="t">
            <a:normAutofit/>
          </a:bodyPr>
          <a:lstStyle/>
          <a:p>
            <a:r>
              <a:rPr lang="en-US" sz="4200"/>
              <a:t>Login Page</a:t>
            </a:r>
          </a:p>
        </p:txBody>
      </p:sp>
      <p:sp>
        <p:nvSpPr>
          <p:cNvPr id="26" name="Freeform 23">
            <a:extLst>
              <a:ext uri="{FF2B5EF4-FFF2-40B4-BE49-F238E27FC236}">
                <a16:creationId xmlns:a16="http://schemas.microsoft.com/office/drawing/2014/main" id="{372BF3B0-2532-43DB-845E-3BACBDC6B7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8" name="Freeform 5">
            <a:extLst>
              <a:ext uri="{FF2B5EF4-FFF2-40B4-BE49-F238E27FC236}">
                <a16:creationId xmlns:a16="http://schemas.microsoft.com/office/drawing/2014/main" id="{3E2ED516-9A53-4265-A33F-48B4B93B4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30" name="Rectangle 29">
            <a:extLst>
              <a:ext uri="{FF2B5EF4-FFF2-40B4-BE49-F238E27FC236}">
                <a16:creationId xmlns:a16="http://schemas.microsoft.com/office/drawing/2014/main" id="{D6B6E05D-D164-4430-AD8F-F6108F871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808" y="0"/>
            <a:ext cx="457350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B8011AF-6580-44AD-823B-35F4AD13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 Placeholder 3"/>
          <p:cNvSpPr>
            <a:spLocks noGrp="1"/>
          </p:cNvSpPr>
          <p:nvPr>
            <p:ph type="body" sz="half" idx="2"/>
          </p:nvPr>
        </p:nvSpPr>
        <p:spPr>
          <a:xfrm>
            <a:off x="484584" y="2052919"/>
            <a:ext cx="3123860" cy="3433482"/>
          </a:xfrm>
        </p:spPr>
        <p:txBody>
          <a:bodyPr vert="horz" lIns="91440" tIns="45720" rIns="91440" bIns="45720" rtlCol="0">
            <a:normAutofit/>
          </a:bodyPr>
          <a:lstStyle/>
          <a:p>
            <a:pPr>
              <a:buFont typeface="Wingdings 3" charset="2"/>
              <a:buChar char=""/>
            </a:pPr>
            <a:r>
              <a:rPr lang="en-US" dirty="0"/>
              <a:t>Login page is the first page of website, only registered user can login in CraftyTech. For new user there is an option for creating account at the bottom. Once the user has successfully registered, he/she may proceed further and enter his/her login credentials and click submit button if the details entered is registered, he/she will be acknowledged with a welcome message and then redirected to the  CraftyTech Home Page.</a:t>
            </a:r>
          </a:p>
        </p:txBody>
      </p:sp>
      <p:pic>
        <p:nvPicPr>
          <p:cNvPr id="9" name="Picture 8">
            <a:extLst>
              <a:ext uri="{FF2B5EF4-FFF2-40B4-BE49-F238E27FC236}">
                <a16:creationId xmlns:a16="http://schemas.microsoft.com/office/drawing/2014/main" id="{730298E7-749B-4C68-9F27-209180E09E7F}"/>
              </a:ext>
            </a:extLst>
          </p:cNvPr>
          <p:cNvPicPr>
            <a:picLocks noChangeAspect="1"/>
          </p:cNvPicPr>
          <p:nvPr/>
        </p:nvPicPr>
        <p:blipFill>
          <a:blip r:embed="rId8"/>
          <a:stretch>
            <a:fillRect/>
          </a:stretch>
        </p:blipFill>
        <p:spPr>
          <a:xfrm>
            <a:off x="4742903" y="3798103"/>
            <a:ext cx="3819546" cy="2721427"/>
          </a:xfrm>
          <a:prstGeom prst="rect">
            <a:avLst/>
          </a:prstGeom>
          <a:ln>
            <a:noFill/>
          </a:ln>
          <a:effectLst>
            <a:outerShdw blurRad="190500" algn="tl" rotWithShape="0">
              <a:srgbClr val="000000">
                <a:alpha val="70000"/>
              </a:srgbClr>
            </a:outerShdw>
          </a:effectLst>
        </p:spPr>
      </p:pic>
      <p:pic>
        <p:nvPicPr>
          <p:cNvPr id="5" name="Picture 4">
            <a:extLst>
              <a:ext uri="{FF2B5EF4-FFF2-40B4-BE49-F238E27FC236}">
                <a16:creationId xmlns:a16="http://schemas.microsoft.com/office/drawing/2014/main" id="{81BDBFE6-5C59-479E-B189-4304FF585343}"/>
              </a:ext>
            </a:extLst>
          </p:cNvPr>
          <p:cNvPicPr>
            <a:picLocks noChangeAspect="1"/>
          </p:cNvPicPr>
          <p:nvPr/>
        </p:nvPicPr>
        <p:blipFill>
          <a:blip r:embed="rId9"/>
          <a:stretch>
            <a:fillRect/>
          </a:stretch>
        </p:blipFill>
        <p:spPr>
          <a:xfrm>
            <a:off x="4197017" y="901192"/>
            <a:ext cx="4884653" cy="2808449"/>
          </a:xfrm>
          <a:prstGeom prst="rect">
            <a:avLst/>
          </a:prstGeom>
          <a:ln>
            <a:noFill/>
          </a:ln>
          <a:effectLst>
            <a:outerShdw blurRad="190500" algn="tl" rotWithShape="0">
              <a:srgbClr val="000000">
                <a:alpha val="70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603C1FDD-3EB9-4E32-AAFF-F0872E904A7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35" name="Picture 34">
            <a:extLst>
              <a:ext uri="{FF2B5EF4-FFF2-40B4-BE49-F238E27FC236}">
                <a16:creationId xmlns:a16="http://schemas.microsoft.com/office/drawing/2014/main" id="{B0C4B3D9-75AB-4AAB-B53A-4232B752D2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37" name="Oval 36">
            <a:extLst>
              <a:ext uri="{FF2B5EF4-FFF2-40B4-BE49-F238E27FC236}">
                <a16:creationId xmlns:a16="http://schemas.microsoft.com/office/drawing/2014/main" id="{1D73A963-D417-4FD9-851E-5E323F67D1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9" name="Picture 38">
            <a:extLst>
              <a:ext uri="{FF2B5EF4-FFF2-40B4-BE49-F238E27FC236}">
                <a16:creationId xmlns:a16="http://schemas.microsoft.com/office/drawing/2014/main" id="{72E40AAF-9C56-4002-B55E-6A25581486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41" name="Picture 40">
            <a:extLst>
              <a:ext uri="{FF2B5EF4-FFF2-40B4-BE49-F238E27FC236}">
                <a16:creationId xmlns:a16="http://schemas.microsoft.com/office/drawing/2014/main" id="{CF4F217F-0736-44C0-9047-DD52FCA2F2A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43" name="Rectangle 42">
            <a:extLst>
              <a:ext uri="{FF2B5EF4-FFF2-40B4-BE49-F238E27FC236}">
                <a16:creationId xmlns:a16="http://schemas.microsoft.com/office/drawing/2014/main" id="{2DCB6E42-3037-40F7-A351-6B952A870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84584" y="452718"/>
            <a:ext cx="3124185" cy="1400530"/>
          </a:xfrm>
        </p:spPr>
        <p:txBody>
          <a:bodyPr vert="horz" lIns="91440" tIns="45720" rIns="91440" bIns="45720" rtlCol="0" anchor="t">
            <a:normAutofit/>
          </a:bodyPr>
          <a:lstStyle/>
          <a:p>
            <a:r>
              <a:rPr lang="en-US" sz="4200" dirty="0"/>
              <a:t>Sign Up Page</a:t>
            </a:r>
          </a:p>
        </p:txBody>
      </p:sp>
      <p:sp>
        <p:nvSpPr>
          <p:cNvPr id="45" name="Freeform 23">
            <a:extLst>
              <a:ext uri="{FF2B5EF4-FFF2-40B4-BE49-F238E27FC236}">
                <a16:creationId xmlns:a16="http://schemas.microsoft.com/office/drawing/2014/main" id="{372BF3B0-2532-43DB-845E-3BACBDC6B7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47" name="Freeform 5">
            <a:extLst>
              <a:ext uri="{FF2B5EF4-FFF2-40B4-BE49-F238E27FC236}">
                <a16:creationId xmlns:a16="http://schemas.microsoft.com/office/drawing/2014/main" id="{3E2ED516-9A53-4265-A33F-48B4B93B4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49" name="Rectangle 48">
            <a:extLst>
              <a:ext uri="{FF2B5EF4-FFF2-40B4-BE49-F238E27FC236}">
                <a16:creationId xmlns:a16="http://schemas.microsoft.com/office/drawing/2014/main" id="{D6B6E05D-D164-4430-AD8F-F6108F871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808" y="0"/>
            <a:ext cx="457350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DB8011AF-6580-44AD-823B-35F4AD13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 Placeholder 3"/>
          <p:cNvSpPr>
            <a:spLocks noGrp="1"/>
          </p:cNvSpPr>
          <p:nvPr>
            <p:ph type="body" sz="half" idx="2"/>
          </p:nvPr>
        </p:nvSpPr>
        <p:spPr>
          <a:xfrm>
            <a:off x="484584" y="2052918"/>
            <a:ext cx="3123860" cy="4195481"/>
          </a:xfrm>
        </p:spPr>
        <p:txBody>
          <a:bodyPr vert="horz" lIns="91440" tIns="45720" rIns="91440" bIns="45720" rtlCol="0">
            <a:normAutofit/>
          </a:bodyPr>
          <a:lstStyle/>
          <a:p>
            <a:pPr>
              <a:buFont typeface="Wingdings 3" charset="2"/>
              <a:buChar char=""/>
            </a:pPr>
            <a:r>
              <a:rPr lang="en-US" dirty="0"/>
              <a:t>When a new user wants to use our website, he/she needs to sign up with CraftyTech for this he/she need to fill the details shown in the picture and agree to terms and conditions and then click Register, once verified The user will get an acknowledgement for successful registration, Then the user may proceed to login into CraftyTech.</a:t>
            </a:r>
          </a:p>
        </p:txBody>
      </p:sp>
      <p:pic>
        <p:nvPicPr>
          <p:cNvPr id="7" name="Picture 6">
            <a:extLst>
              <a:ext uri="{FF2B5EF4-FFF2-40B4-BE49-F238E27FC236}">
                <a16:creationId xmlns:a16="http://schemas.microsoft.com/office/drawing/2014/main" id="{96048BC8-6FA7-4F5B-86D2-D4A2832C5C51}"/>
              </a:ext>
            </a:extLst>
          </p:cNvPr>
          <p:cNvPicPr>
            <a:picLocks noChangeAspect="1"/>
          </p:cNvPicPr>
          <p:nvPr/>
        </p:nvPicPr>
        <p:blipFill>
          <a:blip r:embed="rId8"/>
          <a:stretch>
            <a:fillRect/>
          </a:stretch>
        </p:blipFill>
        <p:spPr>
          <a:xfrm>
            <a:off x="4590993" y="3526971"/>
            <a:ext cx="4046731" cy="2721427"/>
          </a:xfrm>
          <a:prstGeom prst="rect">
            <a:avLst/>
          </a:prstGeom>
          <a:ln>
            <a:noFill/>
          </a:ln>
          <a:effectLst>
            <a:outerShdw blurRad="190500" algn="tl" rotWithShape="0">
              <a:srgbClr val="000000">
                <a:alpha val="70000"/>
              </a:srgbClr>
            </a:outerShdw>
          </a:effectLst>
        </p:spPr>
      </p:pic>
      <p:pic>
        <p:nvPicPr>
          <p:cNvPr id="5" name="Picture 4" descr="Graphical user interface, website&#10;&#10;Description automatically generated">
            <a:extLst>
              <a:ext uri="{FF2B5EF4-FFF2-40B4-BE49-F238E27FC236}">
                <a16:creationId xmlns:a16="http://schemas.microsoft.com/office/drawing/2014/main" id="{9E4B049C-5CB8-4AD5-8866-D080691E69CF}"/>
              </a:ext>
            </a:extLst>
          </p:cNvPr>
          <p:cNvPicPr>
            <a:picLocks noChangeAspect="1"/>
          </p:cNvPicPr>
          <p:nvPr/>
        </p:nvPicPr>
        <p:blipFill>
          <a:blip r:embed="rId9"/>
          <a:stretch>
            <a:fillRect/>
          </a:stretch>
        </p:blipFill>
        <p:spPr>
          <a:xfrm>
            <a:off x="4570807" y="671273"/>
            <a:ext cx="4087103" cy="2636181"/>
          </a:xfrm>
          <a:prstGeom prst="rect">
            <a:avLst/>
          </a:prstGeom>
          <a:ln>
            <a:noFill/>
          </a:ln>
          <a:effectLst>
            <a:outerShdw blurRad="190500" algn="tl" rotWithShape="0">
              <a:srgbClr val="000000">
                <a:alpha val="70000"/>
              </a:srgbClr>
            </a:outerShdw>
          </a:effectLst>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127" name="Picture 126">
            <a:extLst>
              <a:ext uri="{FF2B5EF4-FFF2-40B4-BE49-F238E27FC236}">
                <a16:creationId xmlns:a16="http://schemas.microsoft.com/office/drawing/2014/main" id="{603C1FDD-3EB9-4E32-AAFF-F0872E904A7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129" name="Picture 128">
            <a:extLst>
              <a:ext uri="{FF2B5EF4-FFF2-40B4-BE49-F238E27FC236}">
                <a16:creationId xmlns:a16="http://schemas.microsoft.com/office/drawing/2014/main" id="{B0C4B3D9-75AB-4AAB-B53A-4232B752D2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31" name="Oval 130">
            <a:extLst>
              <a:ext uri="{FF2B5EF4-FFF2-40B4-BE49-F238E27FC236}">
                <a16:creationId xmlns:a16="http://schemas.microsoft.com/office/drawing/2014/main" id="{1D73A963-D417-4FD9-851E-5E323F67D1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33" name="Picture 132">
            <a:extLst>
              <a:ext uri="{FF2B5EF4-FFF2-40B4-BE49-F238E27FC236}">
                <a16:creationId xmlns:a16="http://schemas.microsoft.com/office/drawing/2014/main" id="{72E40AAF-9C56-4002-B55E-6A25581486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35" name="Picture 134">
            <a:extLst>
              <a:ext uri="{FF2B5EF4-FFF2-40B4-BE49-F238E27FC236}">
                <a16:creationId xmlns:a16="http://schemas.microsoft.com/office/drawing/2014/main" id="{CF4F217F-0736-44C0-9047-DD52FCA2F2A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137" name="Rectangle 136">
            <a:extLst>
              <a:ext uri="{FF2B5EF4-FFF2-40B4-BE49-F238E27FC236}">
                <a16:creationId xmlns:a16="http://schemas.microsoft.com/office/drawing/2014/main" id="{2DCB6E42-3037-40F7-A351-6B952A870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57651" y="646107"/>
            <a:ext cx="3286125" cy="990599"/>
          </a:xfrm>
        </p:spPr>
        <p:txBody>
          <a:bodyPr vert="horz" lIns="91440" tIns="45720" rIns="91440" bIns="45720" rtlCol="0" anchor="t">
            <a:normAutofit/>
          </a:bodyPr>
          <a:lstStyle/>
          <a:p>
            <a:r>
              <a:rPr lang="en-US" sz="4200" dirty="0"/>
              <a:t>Home Page</a:t>
            </a:r>
          </a:p>
        </p:txBody>
      </p:sp>
      <p:sp>
        <p:nvSpPr>
          <p:cNvPr id="139" name="Freeform 23">
            <a:extLst>
              <a:ext uri="{FF2B5EF4-FFF2-40B4-BE49-F238E27FC236}">
                <a16:creationId xmlns:a16="http://schemas.microsoft.com/office/drawing/2014/main" id="{6C65E974-2953-4A04-B871-A72F4F963C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41" name="Freeform 5">
            <a:extLst>
              <a:ext uri="{FF2B5EF4-FFF2-40B4-BE49-F238E27FC236}">
                <a16:creationId xmlns:a16="http://schemas.microsoft.com/office/drawing/2014/main" id="{5133E740-9F9B-4D5E-AD96-1928D364A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143" name="Rectangle 142">
            <a:extLst>
              <a:ext uri="{FF2B5EF4-FFF2-40B4-BE49-F238E27FC236}">
                <a16:creationId xmlns:a16="http://schemas.microsoft.com/office/drawing/2014/main" id="{EC2FDDC6-2A2C-4087-9109-EA609FA1A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808" y="0"/>
            <a:ext cx="457350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F63D9C1C-A565-4984-882D-ADDA837068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 Placeholder 3"/>
          <p:cNvSpPr>
            <a:spLocks noGrp="1"/>
          </p:cNvSpPr>
          <p:nvPr>
            <p:ph type="body" sz="half" idx="2"/>
          </p:nvPr>
        </p:nvSpPr>
        <p:spPr>
          <a:xfrm>
            <a:off x="484584" y="2052918"/>
            <a:ext cx="3123860" cy="4195481"/>
          </a:xfrm>
        </p:spPr>
        <p:txBody>
          <a:bodyPr vert="horz" lIns="91440" tIns="45720" rIns="91440" bIns="45720" rtlCol="0">
            <a:normAutofit/>
          </a:bodyPr>
          <a:lstStyle/>
          <a:p>
            <a:pPr>
              <a:buFont typeface="Wingdings 3" charset="2"/>
              <a:buChar char=""/>
            </a:pPr>
            <a:r>
              <a:rPr lang="en-US" dirty="0"/>
              <a:t>The page shown in the picture is the Home page of CraftyTech. The website provides various Features Such as Chat APP , online Food order services ,  Quotes and Games such as Guess the number , turtle quiz and Pig Game. At the bottom of Home Page, the user can find the contact details for any queries. At the Top right of the home page there is direct link to various features offered by CraftyTech</a:t>
            </a:r>
          </a:p>
        </p:txBody>
      </p:sp>
      <p:pic>
        <p:nvPicPr>
          <p:cNvPr id="9" name="Picture 8">
            <a:extLst>
              <a:ext uri="{FF2B5EF4-FFF2-40B4-BE49-F238E27FC236}">
                <a16:creationId xmlns:a16="http://schemas.microsoft.com/office/drawing/2014/main" id="{FE897B01-9B8D-4311-94A5-B39F364EA3FA}"/>
              </a:ext>
            </a:extLst>
          </p:cNvPr>
          <p:cNvPicPr>
            <a:picLocks noChangeAspect="1"/>
          </p:cNvPicPr>
          <p:nvPr/>
        </p:nvPicPr>
        <p:blipFill rotWithShape="1">
          <a:blip r:embed="rId8"/>
          <a:srcRect l="1011" r="758" b="-2"/>
          <a:stretch/>
        </p:blipFill>
        <p:spPr>
          <a:xfrm>
            <a:off x="4214811" y="3874514"/>
            <a:ext cx="4800600" cy="2162557"/>
          </a:xfrm>
          <a:prstGeom prst="rect">
            <a:avLst/>
          </a:prstGeom>
          <a:effectLst/>
        </p:spPr>
      </p:pic>
      <p:pic>
        <p:nvPicPr>
          <p:cNvPr id="11" name="Picture 10">
            <a:extLst>
              <a:ext uri="{FF2B5EF4-FFF2-40B4-BE49-F238E27FC236}">
                <a16:creationId xmlns:a16="http://schemas.microsoft.com/office/drawing/2014/main" id="{66BB6444-D7DA-4403-9EFF-20A600C7B7B2}"/>
              </a:ext>
            </a:extLst>
          </p:cNvPr>
          <p:cNvPicPr>
            <a:picLocks noChangeAspect="1"/>
          </p:cNvPicPr>
          <p:nvPr/>
        </p:nvPicPr>
        <p:blipFill>
          <a:blip r:embed="rId9"/>
          <a:stretch>
            <a:fillRect/>
          </a:stretch>
        </p:blipFill>
        <p:spPr>
          <a:xfrm>
            <a:off x="4214811" y="1010378"/>
            <a:ext cx="4800600" cy="286413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603C1FDD-3EB9-4E32-AAFF-F0872E904A7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28" name="Picture 27">
            <a:extLst>
              <a:ext uri="{FF2B5EF4-FFF2-40B4-BE49-F238E27FC236}">
                <a16:creationId xmlns:a16="http://schemas.microsoft.com/office/drawing/2014/main" id="{B0C4B3D9-75AB-4AAB-B53A-4232B752D2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30" name="Oval 29">
            <a:extLst>
              <a:ext uri="{FF2B5EF4-FFF2-40B4-BE49-F238E27FC236}">
                <a16:creationId xmlns:a16="http://schemas.microsoft.com/office/drawing/2014/main" id="{1D73A963-D417-4FD9-851E-5E323F67D1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2" name="Picture 31">
            <a:extLst>
              <a:ext uri="{FF2B5EF4-FFF2-40B4-BE49-F238E27FC236}">
                <a16:creationId xmlns:a16="http://schemas.microsoft.com/office/drawing/2014/main" id="{72E40AAF-9C56-4002-B55E-6A25581486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34" name="Picture 33">
            <a:extLst>
              <a:ext uri="{FF2B5EF4-FFF2-40B4-BE49-F238E27FC236}">
                <a16:creationId xmlns:a16="http://schemas.microsoft.com/office/drawing/2014/main" id="{CF4F217F-0736-44C0-9047-DD52FCA2F2A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36" name="Rectangle 35">
            <a:extLst>
              <a:ext uri="{FF2B5EF4-FFF2-40B4-BE49-F238E27FC236}">
                <a16:creationId xmlns:a16="http://schemas.microsoft.com/office/drawing/2014/main" id="{2DCB6E42-3037-40F7-A351-6B952A870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84584" y="452718"/>
            <a:ext cx="3124185" cy="1400530"/>
          </a:xfrm>
        </p:spPr>
        <p:txBody>
          <a:bodyPr vert="horz" lIns="91440" tIns="45720" rIns="91440" bIns="45720" rtlCol="0" anchor="t">
            <a:normAutofit/>
          </a:bodyPr>
          <a:lstStyle/>
          <a:p>
            <a:r>
              <a:rPr lang="en-US" sz="4200"/>
              <a:t>Chat App Page</a:t>
            </a:r>
          </a:p>
        </p:txBody>
      </p:sp>
      <p:sp>
        <p:nvSpPr>
          <p:cNvPr id="38" name="Freeform 23">
            <a:extLst>
              <a:ext uri="{FF2B5EF4-FFF2-40B4-BE49-F238E27FC236}">
                <a16:creationId xmlns:a16="http://schemas.microsoft.com/office/drawing/2014/main" id="{372BF3B0-2532-43DB-845E-3BACBDC6B7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40" name="Freeform 5">
            <a:extLst>
              <a:ext uri="{FF2B5EF4-FFF2-40B4-BE49-F238E27FC236}">
                <a16:creationId xmlns:a16="http://schemas.microsoft.com/office/drawing/2014/main" id="{3E2ED516-9A53-4265-A33F-48B4B93B4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42" name="Rectangle 41">
            <a:extLst>
              <a:ext uri="{FF2B5EF4-FFF2-40B4-BE49-F238E27FC236}">
                <a16:creationId xmlns:a16="http://schemas.microsoft.com/office/drawing/2014/main" id="{D6B6E05D-D164-4430-AD8F-F6108F871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808" y="0"/>
            <a:ext cx="457350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C19387AB-BBE5-47D5-AF37-7A2998FC1D24}"/>
              </a:ext>
            </a:extLst>
          </p:cNvPr>
          <p:cNvPicPr>
            <a:picLocks noChangeAspect="1"/>
          </p:cNvPicPr>
          <p:nvPr/>
        </p:nvPicPr>
        <p:blipFill>
          <a:blip r:embed="rId8"/>
          <a:stretch>
            <a:fillRect/>
          </a:stretch>
        </p:blipFill>
        <p:spPr>
          <a:xfrm>
            <a:off x="4801613" y="205464"/>
            <a:ext cx="2818387" cy="2982420"/>
          </a:xfrm>
          <a:prstGeom prst="rect">
            <a:avLst/>
          </a:prstGeom>
          <a:ln>
            <a:noFill/>
          </a:ln>
          <a:effectLst>
            <a:outerShdw blurRad="190500" algn="tl" rotWithShape="0">
              <a:srgbClr val="000000">
                <a:alpha val="70000"/>
              </a:srgbClr>
            </a:outerShdw>
          </a:effectLst>
        </p:spPr>
      </p:pic>
      <p:sp>
        <p:nvSpPr>
          <p:cNvPr id="44" name="Rectangle 43">
            <a:extLst>
              <a:ext uri="{FF2B5EF4-FFF2-40B4-BE49-F238E27FC236}">
                <a16:creationId xmlns:a16="http://schemas.microsoft.com/office/drawing/2014/main" id="{DB8011AF-6580-44AD-823B-35F4AD13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 Placeholder 3"/>
          <p:cNvSpPr>
            <a:spLocks noGrp="1"/>
          </p:cNvSpPr>
          <p:nvPr>
            <p:ph type="body" sz="half" idx="2"/>
          </p:nvPr>
        </p:nvSpPr>
        <p:spPr>
          <a:xfrm>
            <a:off x="484584" y="2052918"/>
            <a:ext cx="3123860" cy="4195481"/>
          </a:xfrm>
        </p:spPr>
        <p:txBody>
          <a:bodyPr vert="horz" lIns="91440" tIns="45720" rIns="91440" bIns="45720" rtlCol="0">
            <a:normAutofit/>
          </a:bodyPr>
          <a:lstStyle/>
          <a:p>
            <a:pPr>
              <a:lnSpc>
                <a:spcPct val="90000"/>
              </a:lnSpc>
              <a:buFont typeface="Wingdings 3" charset="2"/>
              <a:buChar char=""/>
            </a:pPr>
            <a:r>
              <a:rPr lang="en-US" sz="1100" dirty="0"/>
              <a:t>In this chat app, when you open it first on your browser, there is shown a signup form where you have to signup with your details like name, email, password, and image. </a:t>
            </a:r>
          </a:p>
          <a:p>
            <a:pPr>
              <a:lnSpc>
                <a:spcPct val="90000"/>
              </a:lnSpc>
              <a:buFont typeface="Wingdings 3" charset="2"/>
              <a:buChar char=""/>
            </a:pPr>
            <a:r>
              <a:rPr lang="en-US" sz="1100" dirty="0"/>
              <a:t>Email and image field is fully validated which means you've to enter a valid email and an image file only. </a:t>
            </a:r>
          </a:p>
          <a:p>
            <a:pPr>
              <a:lnSpc>
                <a:spcPct val="90000"/>
              </a:lnSpc>
              <a:buFont typeface="Wingdings 3" charset="2"/>
              <a:buChar char=""/>
            </a:pPr>
            <a:r>
              <a:rPr lang="en-US" sz="1100" dirty="0"/>
              <a:t>Once you signed up successfully, you'll be redirected to the user's page where you can see your full name, image, status, and logout button to the top, and users, like you, appear on the bottom if someone has signed up. </a:t>
            </a:r>
          </a:p>
          <a:p>
            <a:pPr>
              <a:lnSpc>
                <a:spcPct val="90000"/>
              </a:lnSpc>
              <a:buFont typeface="Wingdings 3" charset="2"/>
              <a:buChar char=""/>
            </a:pPr>
            <a:r>
              <a:rPr lang="en-US" sz="1100" dirty="0"/>
              <a:t>On this page, you can see their image, name, status, and the last message if they sent to you. You must click on the user, or you can also search any existing user with their name then you'll be redirected to the chat page and there you can see the image, name, status of that user who is going to chat.</a:t>
            </a:r>
          </a:p>
        </p:txBody>
      </p:sp>
      <p:pic>
        <p:nvPicPr>
          <p:cNvPr id="12" name="Picture 11">
            <a:extLst>
              <a:ext uri="{FF2B5EF4-FFF2-40B4-BE49-F238E27FC236}">
                <a16:creationId xmlns:a16="http://schemas.microsoft.com/office/drawing/2014/main" id="{28F07C99-0CF3-4110-A50E-80409C60936E}"/>
              </a:ext>
            </a:extLst>
          </p:cNvPr>
          <p:cNvPicPr>
            <a:picLocks noChangeAspect="1"/>
          </p:cNvPicPr>
          <p:nvPr/>
        </p:nvPicPr>
        <p:blipFill>
          <a:blip r:embed="rId9"/>
          <a:stretch>
            <a:fillRect/>
          </a:stretch>
        </p:blipFill>
        <p:spPr>
          <a:xfrm>
            <a:off x="4801938" y="3296614"/>
            <a:ext cx="2818062" cy="3364852"/>
          </a:xfrm>
          <a:prstGeom prst="rect">
            <a:avLst/>
          </a:prstGeom>
          <a:ln>
            <a:noFill/>
          </a:ln>
          <a:effectLst>
            <a:outerShdw blurRad="190500" algn="tl" rotWithShape="0">
              <a:srgbClr val="000000">
                <a:alpha val="70000"/>
              </a:srgbClr>
            </a:outerShdw>
          </a:effectLst>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603C1FDD-3EB9-4E32-AAFF-F0872E904A7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24" name="Picture 23">
            <a:extLst>
              <a:ext uri="{FF2B5EF4-FFF2-40B4-BE49-F238E27FC236}">
                <a16:creationId xmlns:a16="http://schemas.microsoft.com/office/drawing/2014/main" id="{B0C4B3D9-75AB-4AAB-B53A-4232B752D2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26" name="Oval 25">
            <a:extLst>
              <a:ext uri="{FF2B5EF4-FFF2-40B4-BE49-F238E27FC236}">
                <a16:creationId xmlns:a16="http://schemas.microsoft.com/office/drawing/2014/main" id="{1D73A963-D417-4FD9-851E-5E323F67D1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8" name="Picture 27">
            <a:extLst>
              <a:ext uri="{FF2B5EF4-FFF2-40B4-BE49-F238E27FC236}">
                <a16:creationId xmlns:a16="http://schemas.microsoft.com/office/drawing/2014/main" id="{72E40AAF-9C56-4002-B55E-6A25581486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30" name="Picture 29">
            <a:extLst>
              <a:ext uri="{FF2B5EF4-FFF2-40B4-BE49-F238E27FC236}">
                <a16:creationId xmlns:a16="http://schemas.microsoft.com/office/drawing/2014/main" id="{CF4F217F-0736-44C0-9047-DD52FCA2F2A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32" name="Rectangle 31">
            <a:extLst>
              <a:ext uri="{FF2B5EF4-FFF2-40B4-BE49-F238E27FC236}">
                <a16:creationId xmlns:a16="http://schemas.microsoft.com/office/drawing/2014/main" id="{2DCB6E42-3037-40F7-A351-6B952A870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84584" y="507286"/>
            <a:ext cx="3124185" cy="839429"/>
          </a:xfrm>
        </p:spPr>
        <p:txBody>
          <a:bodyPr vert="horz" lIns="91440" tIns="45720" rIns="91440" bIns="45720" rtlCol="0" anchor="t">
            <a:normAutofit/>
          </a:bodyPr>
          <a:lstStyle/>
          <a:p>
            <a:r>
              <a:rPr lang="en-US" sz="4200" dirty="0"/>
              <a:t>Chat App</a:t>
            </a:r>
          </a:p>
        </p:txBody>
      </p:sp>
      <p:sp>
        <p:nvSpPr>
          <p:cNvPr id="34" name="Freeform 23">
            <a:extLst>
              <a:ext uri="{FF2B5EF4-FFF2-40B4-BE49-F238E27FC236}">
                <a16:creationId xmlns:a16="http://schemas.microsoft.com/office/drawing/2014/main" id="{372BF3B0-2532-43DB-845E-3BACBDC6B7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36" name="Freeform 5">
            <a:extLst>
              <a:ext uri="{FF2B5EF4-FFF2-40B4-BE49-F238E27FC236}">
                <a16:creationId xmlns:a16="http://schemas.microsoft.com/office/drawing/2014/main" id="{3E2ED516-9A53-4265-A33F-48B4B93B4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38" name="Rectangle 37">
            <a:extLst>
              <a:ext uri="{FF2B5EF4-FFF2-40B4-BE49-F238E27FC236}">
                <a16:creationId xmlns:a16="http://schemas.microsoft.com/office/drawing/2014/main" id="{D6B6E05D-D164-4430-AD8F-F6108F871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808" y="0"/>
            <a:ext cx="457350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B8011AF-6580-44AD-823B-35F4AD13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 Placeholder 3"/>
          <p:cNvSpPr>
            <a:spLocks noGrp="1"/>
          </p:cNvSpPr>
          <p:nvPr>
            <p:ph type="body" sz="half" idx="2"/>
          </p:nvPr>
        </p:nvSpPr>
        <p:spPr>
          <a:xfrm>
            <a:off x="484584" y="2052919"/>
            <a:ext cx="3123860" cy="3128682"/>
          </a:xfrm>
        </p:spPr>
        <p:txBody>
          <a:bodyPr vert="horz" lIns="91440" tIns="45720" rIns="91440" bIns="45720" rtlCol="0">
            <a:normAutofit/>
          </a:bodyPr>
          <a:lstStyle/>
          <a:p>
            <a:pPr marL="285750" indent="-285750">
              <a:buFont typeface="Wingdings 3" charset="2"/>
              <a:buChar char=""/>
            </a:pPr>
            <a:r>
              <a:rPr lang="en-US" dirty="0"/>
              <a:t>Once you logout, you can again login and with your email and password that you used to when signing up for the form. </a:t>
            </a:r>
          </a:p>
          <a:p>
            <a:pPr marL="285750" indent="-285750">
              <a:buFont typeface="Wingdings 3" charset="2"/>
              <a:buChar char=""/>
            </a:pPr>
            <a:r>
              <a:rPr lang="en-US" dirty="0"/>
              <a:t>If you entered the correct credentials, then you'll be redirected to the user's page and all other users will immediately know that you've logged on and now active.</a:t>
            </a:r>
          </a:p>
        </p:txBody>
      </p:sp>
      <p:pic>
        <p:nvPicPr>
          <p:cNvPr id="17" name="Picture 16">
            <a:extLst>
              <a:ext uri="{FF2B5EF4-FFF2-40B4-BE49-F238E27FC236}">
                <a16:creationId xmlns:a16="http://schemas.microsoft.com/office/drawing/2014/main" id="{CB19E623-D4D6-4F02-8A58-A17FCB582854}"/>
              </a:ext>
            </a:extLst>
          </p:cNvPr>
          <p:cNvPicPr>
            <a:picLocks noChangeAspect="1"/>
          </p:cNvPicPr>
          <p:nvPr/>
        </p:nvPicPr>
        <p:blipFill>
          <a:blip r:embed="rId7"/>
          <a:stretch>
            <a:fillRect/>
          </a:stretch>
        </p:blipFill>
        <p:spPr>
          <a:xfrm>
            <a:off x="5535993" y="3526971"/>
            <a:ext cx="2156730" cy="2721427"/>
          </a:xfrm>
          <a:prstGeom prst="rect">
            <a:avLst/>
          </a:prstGeom>
          <a:effectLst/>
        </p:spPr>
      </p:pic>
      <p:pic>
        <p:nvPicPr>
          <p:cNvPr id="16" name="Picture 15">
            <a:extLst>
              <a:ext uri="{FF2B5EF4-FFF2-40B4-BE49-F238E27FC236}">
                <a16:creationId xmlns:a16="http://schemas.microsoft.com/office/drawing/2014/main" id="{F57E185D-F515-4FBE-8299-122CF791778C}"/>
              </a:ext>
            </a:extLst>
          </p:cNvPr>
          <p:cNvPicPr>
            <a:picLocks noChangeAspect="1"/>
          </p:cNvPicPr>
          <p:nvPr/>
        </p:nvPicPr>
        <p:blipFill>
          <a:blip r:embed="rId8"/>
          <a:stretch>
            <a:fillRect/>
          </a:stretch>
        </p:blipFill>
        <p:spPr>
          <a:xfrm>
            <a:off x="4997894" y="647699"/>
            <a:ext cx="3232928" cy="2683330"/>
          </a:xfrm>
          <a:prstGeom prst="rect">
            <a:avLst/>
          </a:prstGeom>
          <a:effectLst/>
        </p:spPr>
      </p:pic>
    </p:spTree>
    <p:extLst>
      <p:ext uri="{BB962C8B-B14F-4D97-AF65-F5344CB8AC3E}">
        <p14:creationId xmlns:p14="http://schemas.microsoft.com/office/powerpoint/2010/main" val="23135925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603C1FDD-3EB9-4E32-AAFF-F0872E904A7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44"/>
          <a:stretch/>
        </p:blipFill>
        <p:spPr>
          <a:xfrm>
            <a:off x="0" y="2669685"/>
            <a:ext cx="3026751" cy="4188315"/>
          </a:xfrm>
          <a:prstGeom prst="rect">
            <a:avLst/>
          </a:prstGeom>
        </p:spPr>
      </p:pic>
      <p:pic>
        <p:nvPicPr>
          <p:cNvPr id="47" name="Picture 46">
            <a:extLst>
              <a:ext uri="{FF2B5EF4-FFF2-40B4-BE49-F238E27FC236}">
                <a16:creationId xmlns:a16="http://schemas.microsoft.com/office/drawing/2014/main" id="{B0C4B3D9-75AB-4AAB-B53A-4232B752D2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49" name="Oval 48">
            <a:extLst>
              <a:ext uri="{FF2B5EF4-FFF2-40B4-BE49-F238E27FC236}">
                <a16:creationId xmlns:a16="http://schemas.microsoft.com/office/drawing/2014/main" id="{1D73A963-D417-4FD9-851E-5E323F67D1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1" name="Picture 50">
            <a:extLst>
              <a:ext uri="{FF2B5EF4-FFF2-40B4-BE49-F238E27FC236}">
                <a16:creationId xmlns:a16="http://schemas.microsoft.com/office/drawing/2014/main" id="{72E40AAF-9C56-4002-B55E-6A255814861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53" name="Picture 52">
            <a:extLst>
              <a:ext uri="{FF2B5EF4-FFF2-40B4-BE49-F238E27FC236}">
                <a16:creationId xmlns:a16="http://schemas.microsoft.com/office/drawing/2014/main" id="{CF4F217F-0736-44C0-9047-DD52FCA2F2A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6759" y="6096000"/>
            <a:ext cx="745300" cy="762000"/>
          </a:xfrm>
          <a:prstGeom prst="rect">
            <a:avLst/>
          </a:prstGeom>
        </p:spPr>
      </p:pic>
      <p:sp>
        <p:nvSpPr>
          <p:cNvPr id="55" name="Rectangle 54">
            <a:extLst>
              <a:ext uri="{FF2B5EF4-FFF2-40B4-BE49-F238E27FC236}">
                <a16:creationId xmlns:a16="http://schemas.microsoft.com/office/drawing/2014/main" id="{2DCB6E42-3037-40F7-A351-6B952A870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84584" y="452718"/>
            <a:ext cx="3124185" cy="839429"/>
          </a:xfrm>
        </p:spPr>
        <p:txBody>
          <a:bodyPr vert="horz" lIns="91440" tIns="45720" rIns="91440" bIns="45720" rtlCol="0" anchor="t">
            <a:normAutofit/>
          </a:bodyPr>
          <a:lstStyle/>
          <a:p>
            <a:r>
              <a:rPr lang="en-US" sz="4200" dirty="0"/>
              <a:t>Chat App</a:t>
            </a:r>
          </a:p>
        </p:txBody>
      </p:sp>
      <p:sp>
        <p:nvSpPr>
          <p:cNvPr id="57" name="Freeform 23">
            <a:extLst>
              <a:ext uri="{FF2B5EF4-FFF2-40B4-BE49-F238E27FC236}">
                <a16:creationId xmlns:a16="http://schemas.microsoft.com/office/drawing/2014/main" id="{372BF3B0-2532-43DB-845E-3BACBDC6B7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59" name="Freeform 5">
            <a:extLst>
              <a:ext uri="{FF2B5EF4-FFF2-40B4-BE49-F238E27FC236}">
                <a16:creationId xmlns:a16="http://schemas.microsoft.com/office/drawing/2014/main" id="{3E2ED516-9A53-4265-A33F-48B4B93B4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980683" y="2924731"/>
            <a:ext cx="6858000" cy="1008536"/>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sp>
        <p:nvSpPr>
          <p:cNvPr id="61" name="Rectangle 60">
            <a:extLst>
              <a:ext uri="{FF2B5EF4-FFF2-40B4-BE49-F238E27FC236}">
                <a16:creationId xmlns:a16="http://schemas.microsoft.com/office/drawing/2014/main" id="{D6B6E05D-D164-4430-AD8F-F6108F871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808" y="0"/>
            <a:ext cx="457350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6B9BA67B-0828-421E-A04D-027AA6C4269F}"/>
              </a:ext>
            </a:extLst>
          </p:cNvPr>
          <p:cNvPicPr>
            <a:picLocks noChangeAspect="1"/>
          </p:cNvPicPr>
          <p:nvPr/>
        </p:nvPicPr>
        <p:blipFill>
          <a:blip r:embed="rId7"/>
          <a:stretch>
            <a:fillRect/>
          </a:stretch>
        </p:blipFill>
        <p:spPr>
          <a:xfrm>
            <a:off x="5055240" y="209016"/>
            <a:ext cx="2412360" cy="3143141"/>
          </a:xfrm>
          <a:prstGeom prst="rect">
            <a:avLst/>
          </a:prstGeom>
          <a:effectLst/>
        </p:spPr>
      </p:pic>
      <p:sp>
        <p:nvSpPr>
          <p:cNvPr id="63" name="Rectangle 62">
            <a:extLst>
              <a:ext uri="{FF2B5EF4-FFF2-40B4-BE49-F238E27FC236}">
                <a16:creationId xmlns:a16="http://schemas.microsoft.com/office/drawing/2014/main" id="{DB8011AF-6580-44AD-823B-35F4AD13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 Placeholder 3"/>
          <p:cNvSpPr>
            <a:spLocks noGrp="1"/>
          </p:cNvSpPr>
          <p:nvPr>
            <p:ph type="body" sz="half" idx="2"/>
          </p:nvPr>
        </p:nvSpPr>
        <p:spPr>
          <a:xfrm>
            <a:off x="484584" y="1600200"/>
            <a:ext cx="3123860" cy="4648199"/>
          </a:xfrm>
        </p:spPr>
        <p:txBody>
          <a:bodyPr vert="horz" lIns="91440" tIns="45720" rIns="91440" bIns="45720" rtlCol="0">
            <a:normAutofit/>
          </a:bodyPr>
          <a:lstStyle/>
          <a:p>
            <a:pPr marL="285750" indent="-285750">
              <a:buFont typeface="Wingdings 3" charset="2"/>
              <a:buChar char=""/>
            </a:pPr>
            <a:r>
              <a:rPr lang="en-US" dirty="0"/>
              <a:t>Once you send a message to another user then immediately that message appears in your chat box and another user chatbox too which you've sent the message. </a:t>
            </a:r>
          </a:p>
          <a:p>
            <a:pPr marL="285750" indent="-285750">
              <a:buFont typeface="Wingdings 3" charset="2"/>
              <a:buChar char=""/>
            </a:pPr>
            <a:r>
              <a:rPr lang="en-US" dirty="0"/>
              <a:t>On the message receiver chatbox, this user received the message with the sender image. Remember chatbox will be automatically scrolled to the bottom once the chatbox starts scrolling. </a:t>
            </a:r>
          </a:p>
          <a:p>
            <a:pPr marL="285750" indent="-285750">
              <a:buFont typeface="Wingdings 3" charset="2"/>
              <a:buChar char=""/>
            </a:pPr>
            <a:r>
              <a:rPr lang="en-US" dirty="0"/>
              <a:t>You can logout from the chat application at any time and once you logout, immediately all other users will know that you've been log out or offline.</a:t>
            </a:r>
          </a:p>
        </p:txBody>
      </p:sp>
      <p:pic>
        <p:nvPicPr>
          <p:cNvPr id="19" name="Picture 18">
            <a:extLst>
              <a:ext uri="{FF2B5EF4-FFF2-40B4-BE49-F238E27FC236}">
                <a16:creationId xmlns:a16="http://schemas.microsoft.com/office/drawing/2014/main" id="{972D14D5-733B-46CA-9EB9-4B2E883ADE4F}"/>
              </a:ext>
            </a:extLst>
          </p:cNvPr>
          <p:cNvPicPr>
            <a:picLocks noChangeAspect="1"/>
          </p:cNvPicPr>
          <p:nvPr/>
        </p:nvPicPr>
        <p:blipFill>
          <a:blip r:embed="rId8"/>
          <a:stretch>
            <a:fillRect/>
          </a:stretch>
        </p:blipFill>
        <p:spPr>
          <a:xfrm>
            <a:off x="5055240" y="3403128"/>
            <a:ext cx="2412360" cy="3174159"/>
          </a:xfrm>
          <a:prstGeom prst="rect">
            <a:avLst/>
          </a:prstGeom>
          <a:effectLst/>
        </p:spPr>
      </p:pic>
    </p:spTree>
    <p:extLst>
      <p:ext uri="{BB962C8B-B14F-4D97-AF65-F5344CB8AC3E}">
        <p14:creationId xmlns:p14="http://schemas.microsoft.com/office/powerpoint/2010/main" val="33086039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366</TotalTime>
  <Words>1434</Words>
  <Application>Microsoft Office PowerPoint</Application>
  <PresentationFormat>On-screen Show (4:3)</PresentationFormat>
  <Paragraphs>95</Paragraphs>
  <Slides>17</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Gothic</vt:lpstr>
      <vt:lpstr>Wingdings 3</vt:lpstr>
      <vt:lpstr>Ion</vt:lpstr>
      <vt:lpstr>CraftyTech</vt:lpstr>
      <vt:lpstr>CraftyTech</vt:lpstr>
      <vt:lpstr>Technologies Used</vt:lpstr>
      <vt:lpstr>Login Page</vt:lpstr>
      <vt:lpstr>Sign Up Page</vt:lpstr>
      <vt:lpstr>Home Page</vt:lpstr>
      <vt:lpstr>Chat App Page</vt:lpstr>
      <vt:lpstr>Chat App</vt:lpstr>
      <vt:lpstr>Chat App</vt:lpstr>
      <vt:lpstr>Order Online Page</vt:lpstr>
      <vt:lpstr>Games Section Page</vt:lpstr>
      <vt:lpstr>Guess Number Game Page</vt:lpstr>
      <vt:lpstr>Turtle Fact Quiz Page</vt:lpstr>
      <vt:lpstr>Pig Game Page</vt:lpstr>
      <vt:lpstr>Quotes Page</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CrafyTech</dc:title>
  <dc:creator>PUNDLIK</dc:creator>
  <cp:lastModifiedBy>ADITYA KHARE - 70021118067</cp:lastModifiedBy>
  <cp:revision>80</cp:revision>
  <dcterms:created xsi:type="dcterms:W3CDTF">2021-04-05T15:02:48Z</dcterms:created>
  <dcterms:modified xsi:type="dcterms:W3CDTF">2021-04-08T03:57:20Z</dcterms:modified>
</cp:coreProperties>
</file>

<file path=docProps/thumbnail.jpeg>
</file>